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7" r:id="rId2"/>
    <p:sldId id="258" r:id="rId3"/>
    <p:sldId id="262" r:id="rId4"/>
    <p:sldId id="263" r:id="rId5"/>
    <p:sldId id="264" r:id="rId6"/>
    <p:sldId id="269" r:id="rId7"/>
    <p:sldId id="276" r:id="rId8"/>
    <p:sldId id="267" r:id="rId9"/>
    <p:sldId id="268" r:id="rId10"/>
    <p:sldId id="275" r:id="rId11"/>
    <p:sldId id="270" r:id="rId12"/>
    <p:sldId id="271" r:id="rId13"/>
    <p:sldId id="272" r:id="rId14"/>
    <p:sldId id="273" r:id="rId15"/>
    <p:sldId id="274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F7E27-6BD4-492A-8BBE-FE03D015FF5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94D94-5598-4DD2-BA07-2BFD6A19A490}">
      <dgm:prSet phldrT="[Текст]"/>
      <dgm:spPr/>
      <dgm:t>
        <a:bodyPr/>
        <a:lstStyle/>
        <a:p>
          <a:r>
            <a:rPr lang="ru-RU" altLang="ja-JP" b="1" dirty="0" smtClean="0">
              <a:solidFill>
                <a:srgbClr val="423030"/>
              </a:solidFill>
              <a:cs typeface="Times New Roman" pitchFamily="18" charset="0"/>
            </a:rPr>
            <a:t>организационные документы</a:t>
          </a:r>
          <a:r>
            <a:rPr lang="ru-RU" altLang="ja-JP" dirty="0" smtClean="0">
              <a:solidFill>
                <a:srgbClr val="423030"/>
              </a:solidFill>
              <a:cs typeface="Times New Roman" pitchFamily="18" charset="0"/>
            </a:rPr>
            <a:t> </a:t>
          </a:r>
          <a:endParaRPr lang="ru-RU" dirty="0"/>
        </a:p>
      </dgm:t>
    </dgm:pt>
    <dgm:pt modelId="{18B14474-1A6D-4BA1-BD80-1EF3F5AB2AD9}" type="parTrans" cxnId="{BAE6E3DE-BEDD-42DF-AB5D-68ED3A1F9578}">
      <dgm:prSet/>
      <dgm:spPr/>
      <dgm:t>
        <a:bodyPr/>
        <a:lstStyle/>
        <a:p>
          <a:endParaRPr lang="ru-RU"/>
        </a:p>
      </dgm:t>
    </dgm:pt>
    <dgm:pt modelId="{2102F793-304E-4ACD-B169-9EF3CA0AEF59}" type="sibTrans" cxnId="{BAE6E3DE-BEDD-42DF-AB5D-68ED3A1F9578}">
      <dgm:prSet/>
      <dgm:spPr/>
      <dgm:t>
        <a:bodyPr/>
        <a:lstStyle/>
        <a:p>
          <a:endParaRPr lang="ru-RU"/>
        </a:p>
      </dgm:t>
    </dgm:pt>
    <dgm:pt modelId="{37225CF3-4075-4E56-A01F-399858320C41}">
      <dgm:prSet phldrT="[Текст]"/>
      <dgm:spPr/>
      <dgm:t>
        <a:bodyPr/>
        <a:lstStyle/>
        <a:p>
          <a:r>
            <a:rPr lang="ru-RU" altLang="ja-JP" sz="14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rPr>
            <a:t>Договоры</a:t>
          </a:r>
          <a:endParaRPr lang="ru-RU" sz="1400" dirty="0">
            <a:solidFill>
              <a:schemeClr val="accent2">
                <a:lumMod val="75000"/>
              </a:schemeClr>
            </a:solidFill>
          </a:endParaRPr>
        </a:p>
      </dgm:t>
    </dgm:pt>
    <dgm:pt modelId="{0B11C6FF-026E-478B-8DDA-6EE1225E2A79}" type="parTrans" cxnId="{754E65BF-595B-49D1-B06B-28E73385C39D}">
      <dgm:prSet/>
      <dgm:spPr/>
      <dgm:t>
        <a:bodyPr/>
        <a:lstStyle/>
        <a:p>
          <a:endParaRPr lang="ru-RU"/>
        </a:p>
      </dgm:t>
    </dgm:pt>
    <dgm:pt modelId="{7BDE5423-2C7B-4604-BA5F-FC0E0B5FB753}" type="sibTrans" cxnId="{754E65BF-595B-49D1-B06B-28E73385C39D}">
      <dgm:prSet/>
      <dgm:spPr/>
      <dgm:t>
        <a:bodyPr/>
        <a:lstStyle/>
        <a:p>
          <a:endParaRPr lang="ru-RU"/>
        </a:p>
      </dgm:t>
    </dgm:pt>
    <dgm:pt modelId="{E6A3917D-DB01-4854-8DED-CB903C10F218}">
      <dgm:prSet phldrT="[Текст]"/>
      <dgm:spPr/>
      <dgm:t>
        <a:bodyPr/>
        <a:lstStyle/>
        <a:p>
          <a:r>
            <a:rPr lang="ru-RU" altLang="ja-JP" sz="14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rPr>
            <a:t>Положения</a:t>
          </a:r>
          <a:endParaRPr lang="ru-RU" sz="1400" dirty="0">
            <a:solidFill>
              <a:schemeClr val="accent2">
                <a:lumMod val="75000"/>
              </a:schemeClr>
            </a:solidFill>
          </a:endParaRPr>
        </a:p>
      </dgm:t>
    </dgm:pt>
    <dgm:pt modelId="{8B95B641-A080-48C5-B957-FC20A93D8AB0}" type="parTrans" cxnId="{02245BDC-3307-49F7-B89B-185D6580108E}">
      <dgm:prSet/>
      <dgm:spPr/>
      <dgm:t>
        <a:bodyPr/>
        <a:lstStyle/>
        <a:p>
          <a:endParaRPr lang="ru-RU"/>
        </a:p>
      </dgm:t>
    </dgm:pt>
    <dgm:pt modelId="{61FC5365-B549-4F34-9053-AC88EC0447BC}" type="sibTrans" cxnId="{02245BDC-3307-49F7-B89B-185D6580108E}">
      <dgm:prSet/>
      <dgm:spPr/>
      <dgm:t>
        <a:bodyPr/>
        <a:lstStyle/>
        <a:p>
          <a:endParaRPr lang="ru-RU"/>
        </a:p>
      </dgm:t>
    </dgm:pt>
    <dgm:pt modelId="{858A76A5-0C83-4E9A-BE13-8F5117C4989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ja-JP" b="1" dirty="0" smtClean="0">
              <a:solidFill>
                <a:srgbClr val="423030"/>
              </a:solidFill>
              <a:cs typeface="Times New Roman" pitchFamily="18" charset="0"/>
            </a:rPr>
            <a:t>распорядительные документы</a:t>
          </a:r>
          <a:r>
            <a:rPr lang="ru-RU" altLang="ja-JP" dirty="0" smtClean="0">
              <a:solidFill>
                <a:srgbClr val="423030"/>
              </a:solidFill>
              <a:cs typeface="Times New Roman" pitchFamily="18" charset="0"/>
            </a:rPr>
            <a:t> </a:t>
          </a:r>
          <a:endParaRPr lang="ru-RU" dirty="0"/>
        </a:p>
      </dgm:t>
    </dgm:pt>
    <dgm:pt modelId="{7A6E1087-7879-4C4A-BAF5-A0B1320425FE}" type="parTrans" cxnId="{9F1897C2-20B3-4A91-BA76-0458C35605CD}">
      <dgm:prSet/>
      <dgm:spPr/>
      <dgm:t>
        <a:bodyPr/>
        <a:lstStyle/>
        <a:p>
          <a:endParaRPr lang="ru-RU"/>
        </a:p>
      </dgm:t>
    </dgm:pt>
    <dgm:pt modelId="{2190063F-6312-4081-B793-11606B67C514}" type="sibTrans" cxnId="{9F1897C2-20B3-4A91-BA76-0458C35605CD}">
      <dgm:prSet/>
      <dgm:spPr/>
      <dgm:t>
        <a:bodyPr/>
        <a:lstStyle/>
        <a:p>
          <a:endParaRPr lang="ru-RU"/>
        </a:p>
      </dgm:t>
    </dgm:pt>
    <dgm:pt modelId="{4D407601-2742-4E9A-AD39-7DDCB138ADDB}">
      <dgm:prSet phldrT="[Текст]"/>
      <dgm:spPr/>
      <dgm:t>
        <a:bodyPr/>
        <a:lstStyle/>
        <a:p>
          <a:r>
            <a:rPr lang="ru-RU" altLang="ja-JP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rPr>
            <a:t>Приказы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B0C66778-4644-4B47-B890-E64B28BBFEE7}" type="parTrans" cxnId="{6961AA92-7506-427E-9286-22A38B109323}">
      <dgm:prSet/>
      <dgm:spPr/>
      <dgm:t>
        <a:bodyPr/>
        <a:lstStyle/>
        <a:p>
          <a:endParaRPr lang="ru-RU"/>
        </a:p>
      </dgm:t>
    </dgm:pt>
    <dgm:pt modelId="{FF627132-628E-4788-8146-5542AD2D2A56}" type="sibTrans" cxnId="{6961AA92-7506-427E-9286-22A38B109323}">
      <dgm:prSet/>
      <dgm:spPr/>
      <dgm:t>
        <a:bodyPr/>
        <a:lstStyle/>
        <a:p>
          <a:endParaRPr lang="ru-RU"/>
        </a:p>
      </dgm:t>
    </dgm:pt>
    <dgm:pt modelId="{9A05B53E-C115-42D9-96E4-D2DD8DA3926A}">
      <dgm:prSet phldrT="[Текст]"/>
      <dgm:spPr/>
      <dgm:t>
        <a:bodyPr/>
        <a:lstStyle/>
        <a:p>
          <a:r>
            <a:rPr lang="ru-RU" altLang="ja-JP" b="1" dirty="0" smtClean="0">
              <a:solidFill>
                <a:srgbClr val="423030"/>
              </a:solidFill>
              <a:cs typeface="Times New Roman" pitchFamily="18" charset="0"/>
            </a:rPr>
            <a:t>информационно-справочные документы</a:t>
          </a:r>
          <a:r>
            <a:rPr lang="ru-RU" altLang="ja-JP" dirty="0" smtClean="0">
              <a:solidFill>
                <a:srgbClr val="423030"/>
              </a:solidFill>
              <a:cs typeface="Times New Roman" pitchFamily="18" charset="0"/>
            </a:rPr>
            <a:t> </a:t>
          </a:r>
          <a:endParaRPr lang="ru-RU" dirty="0"/>
        </a:p>
      </dgm:t>
    </dgm:pt>
    <dgm:pt modelId="{3E476BAC-D141-4A05-A0DD-9BF364408628}" type="parTrans" cxnId="{1C7BF8B0-492D-4351-A9C0-0774D5E70777}">
      <dgm:prSet/>
      <dgm:spPr/>
      <dgm:t>
        <a:bodyPr/>
        <a:lstStyle/>
        <a:p>
          <a:endParaRPr lang="ru-RU"/>
        </a:p>
      </dgm:t>
    </dgm:pt>
    <dgm:pt modelId="{746579ED-DF59-49AD-95DA-FC577D9ACADA}" type="sibTrans" cxnId="{1C7BF8B0-492D-4351-A9C0-0774D5E70777}">
      <dgm:prSet/>
      <dgm:spPr/>
      <dgm:t>
        <a:bodyPr/>
        <a:lstStyle/>
        <a:p>
          <a:endParaRPr lang="ru-RU"/>
        </a:p>
      </dgm:t>
    </dgm:pt>
    <dgm:pt modelId="{904E2AB3-2105-411C-8686-A0F32EBE2DFE}">
      <dgm:prSet phldrT="[Текст]"/>
      <dgm:spPr/>
      <dgm:t>
        <a:bodyPr/>
        <a:lstStyle/>
        <a:p>
          <a:r>
            <a:rPr lang="ru-RU" altLang="ja-JP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rPr>
            <a:t>Планы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20B3E48C-1321-4152-AC61-D4EC487987DA}" type="parTrans" cxnId="{0190D0E7-CA8A-4A4F-9D38-9F1034C06ED5}">
      <dgm:prSet/>
      <dgm:spPr/>
      <dgm:t>
        <a:bodyPr/>
        <a:lstStyle/>
        <a:p>
          <a:endParaRPr lang="ru-RU"/>
        </a:p>
      </dgm:t>
    </dgm:pt>
    <dgm:pt modelId="{DD0C0243-3D96-4A79-B4CB-0DB4CB1DEE0D}" type="sibTrans" cxnId="{0190D0E7-CA8A-4A4F-9D38-9F1034C06ED5}">
      <dgm:prSet/>
      <dgm:spPr/>
      <dgm:t>
        <a:bodyPr/>
        <a:lstStyle/>
        <a:p>
          <a:endParaRPr lang="ru-RU"/>
        </a:p>
      </dgm:t>
    </dgm:pt>
    <dgm:pt modelId="{90F0ACB3-845A-48AD-8B51-7C7250ACDA19}">
      <dgm:prSet phldrT="[Текст]"/>
      <dgm:spPr/>
      <dgm:t>
        <a:bodyPr/>
        <a:lstStyle/>
        <a:p>
          <a:r>
            <a:rPr lang="ru-RU" altLang="ja-JP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rPr>
            <a:t>Отчеты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EF080D9E-BA23-4E0D-B366-02AD7764948C}" type="parTrans" cxnId="{1C640AA6-4097-4526-BED7-EBD4FE71F146}">
      <dgm:prSet/>
      <dgm:spPr/>
      <dgm:t>
        <a:bodyPr/>
        <a:lstStyle/>
        <a:p>
          <a:endParaRPr lang="ru-RU"/>
        </a:p>
      </dgm:t>
    </dgm:pt>
    <dgm:pt modelId="{55CABFD9-6CBF-46D7-92FE-8E096A78EAB0}" type="sibTrans" cxnId="{1C640AA6-4097-4526-BED7-EBD4FE71F146}">
      <dgm:prSet/>
      <dgm:spPr/>
      <dgm:t>
        <a:bodyPr/>
        <a:lstStyle/>
        <a:p>
          <a:endParaRPr lang="ru-RU"/>
        </a:p>
      </dgm:t>
    </dgm:pt>
    <dgm:pt modelId="{5937A653-9258-4419-9804-E07DDA3F15CE}">
      <dgm:prSet phldrT="[Текст]"/>
      <dgm:spPr/>
      <dgm:t>
        <a:bodyPr/>
        <a:lstStyle/>
        <a:p>
          <a:r>
            <a:rPr lang="ru-RU" altLang="ja-JP" sz="14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rPr>
            <a:t>Инструкции</a:t>
          </a:r>
          <a:endParaRPr lang="ru-RU" sz="1400" dirty="0">
            <a:solidFill>
              <a:schemeClr val="accent2">
                <a:lumMod val="75000"/>
              </a:schemeClr>
            </a:solidFill>
          </a:endParaRPr>
        </a:p>
      </dgm:t>
    </dgm:pt>
    <dgm:pt modelId="{893B6970-5850-4CD5-B787-84B380E02EE0}" type="parTrans" cxnId="{37E4D723-61C4-4A2F-A7B9-F8D8E8F01293}">
      <dgm:prSet/>
      <dgm:spPr/>
      <dgm:t>
        <a:bodyPr/>
        <a:lstStyle/>
        <a:p>
          <a:endParaRPr lang="ru-RU"/>
        </a:p>
      </dgm:t>
    </dgm:pt>
    <dgm:pt modelId="{602C881B-557C-41D2-B4D4-4E29BA349DA9}" type="sibTrans" cxnId="{37E4D723-61C4-4A2F-A7B9-F8D8E8F01293}">
      <dgm:prSet/>
      <dgm:spPr/>
      <dgm:t>
        <a:bodyPr/>
        <a:lstStyle/>
        <a:p>
          <a:endParaRPr lang="ru-RU"/>
        </a:p>
      </dgm:t>
    </dgm:pt>
    <dgm:pt modelId="{B9FC4F0C-9543-4ECE-91C9-557A0FE85EA4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Порядок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071C74CB-D762-4D99-BADC-61BF93B15613}" type="parTrans" cxnId="{39A42490-1E0F-4D36-8630-D4BD1D478AD8}">
      <dgm:prSet/>
      <dgm:spPr/>
      <dgm:t>
        <a:bodyPr/>
        <a:lstStyle/>
        <a:p>
          <a:endParaRPr lang="ru-RU"/>
        </a:p>
      </dgm:t>
    </dgm:pt>
    <dgm:pt modelId="{F87F8867-E856-4C34-8E1E-3A17B9D0AAE4}" type="sibTrans" cxnId="{39A42490-1E0F-4D36-8630-D4BD1D478AD8}">
      <dgm:prSet/>
      <dgm:spPr/>
      <dgm:t>
        <a:bodyPr/>
        <a:lstStyle/>
        <a:p>
          <a:endParaRPr lang="ru-RU"/>
        </a:p>
      </dgm:t>
    </dgm:pt>
    <dgm:pt modelId="{66A9E048-11AB-4331-833C-7D5401057114}" type="pres">
      <dgm:prSet presAssocID="{5D0F7E27-6BD4-492A-8BBE-FE03D015FF5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064688-72D5-4C5A-98E5-899D76C3B4E5}" type="pres">
      <dgm:prSet presAssocID="{E0694D94-5598-4DD2-BA07-2BFD6A19A490}" presName="circle1" presStyleLbl="node1" presStyleIdx="0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AAEDC08-4D68-4D62-B779-7EB018C59B5B}" type="pres">
      <dgm:prSet presAssocID="{E0694D94-5598-4DD2-BA07-2BFD6A19A490}" presName="space" presStyleCnt="0"/>
      <dgm:spPr/>
    </dgm:pt>
    <dgm:pt modelId="{B208D587-2E1E-42C9-8490-534C2BDC4C5E}" type="pres">
      <dgm:prSet presAssocID="{E0694D94-5598-4DD2-BA07-2BFD6A19A490}" presName="rect1" presStyleLbl="alignAcc1" presStyleIdx="0" presStyleCnt="3"/>
      <dgm:spPr/>
      <dgm:t>
        <a:bodyPr/>
        <a:lstStyle/>
        <a:p>
          <a:endParaRPr lang="ru-RU"/>
        </a:p>
      </dgm:t>
    </dgm:pt>
    <dgm:pt modelId="{7C918088-1C3D-422E-B348-F0E43552BD9F}" type="pres">
      <dgm:prSet presAssocID="{858A76A5-0C83-4E9A-BE13-8F5117C4989E}" presName="vertSpace2" presStyleLbl="node1" presStyleIdx="0" presStyleCnt="3"/>
      <dgm:spPr/>
    </dgm:pt>
    <dgm:pt modelId="{5DBCF38E-9C81-4659-8C37-F1C1ED4DBF1B}" type="pres">
      <dgm:prSet presAssocID="{858A76A5-0C83-4E9A-BE13-8F5117C4989E}" presName="circle2" presStyleLbl="node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434047C5-A29C-40EE-A9A8-BCE4CF84DE92}" type="pres">
      <dgm:prSet presAssocID="{858A76A5-0C83-4E9A-BE13-8F5117C4989E}" presName="rect2" presStyleLbl="alignAcc1" presStyleIdx="1" presStyleCnt="3" custLinFactNeighborX="97" custLinFactNeighborY="669"/>
      <dgm:spPr/>
      <dgm:t>
        <a:bodyPr/>
        <a:lstStyle/>
        <a:p>
          <a:endParaRPr lang="ru-RU"/>
        </a:p>
      </dgm:t>
    </dgm:pt>
    <dgm:pt modelId="{00D85ECD-90C3-4188-9A64-8EEF88527EB4}" type="pres">
      <dgm:prSet presAssocID="{9A05B53E-C115-42D9-96E4-D2DD8DA3926A}" presName="vertSpace3" presStyleLbl="node1" presStyleIdx="1" presStyleCnt="3"/>
      <dgm:spPr/>
    </dgm:pt>
    <dgm:pt modelId="{ABE34231-D3A9-4045-B8D1-898999C22B83}" type="pres">
      <dgm:prSet presAssocID="{9A05B53E-C115-42D9-96E4-D2DD8DA3926A}" presName="circle3" presStyleLbl="node1" presStyleIdx="2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14258C8-96A9-419F-AF40-BB01998DFC53}" type="pres">
      <dgm:prSet presAssocID="{9A05B53E-C115-42D9-96E4-D2DD8DA3926A}" presName="rect3" presStyleLbl="alignAcc1" presStyleIdx="2" presStyleCnt="3"/>
      <dgm:spPr/>
      <dgm:t>
        <a:bodyPr/>
        <a:lstStyle/>
        <a:p>
          <a:endParaRPr lang="ru-RU"/>
        </a:p>
      </dgm:t>
    </dgm:pt>
    <dgm:pt modelId="{16A317BB-1A71-41E5-A49C-28E2DB70C460}" type="pres">
      <dgm:prSet presAssocID="{E0694D94-5598-4DD2-BA07-2BFD6A19A49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4AF11-A7D3-4CB0-B6DA-A08E6AF5CFD3}" type="pres">
      <dgm:prSet presAssocID="{E0694D94-5598-4DD2-BA07-2BFD6A19A49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CB2E1-17CE-4CFD-A217-BA94D3806535}" type="pres">
      <dgm:prSet presAssocID="{858A76A5-0C83-4E9A-BE13-8F5117C4989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7A59D-857F-4B71-8636-4004B17159DB}" type="pres">
      <dgm:prSet presAssocID="{858A76A5-0C83-4E9A-BE13-8F5117C4989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A0800-F3C3-45A8-A39E-216C6131F9D6}" type="pres">
      <dgm:prSet presAssocID="{9A05B53E-C115-42D9-96E4-D2DD8DA3926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06FF6-3254-4A49-8C31-B0CE68EE821E}" type="pres">
      <dgm:prSet presAssocID="{9A05B53E-C115-42D9-96E4-D2DD8DA3926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CA06B3-8C59-416D-B399-EDCF00E25E39}" type="presOf" srcId="{858A76A5-0C83-4E9A-BE13-8F5117C4989E}" destId="{434047C5-A29C-40EE-A9A8-BCE4CF84DE92}" srcOrd="0" destOrd="0" presId="urn:microsoft.com/office/officeart/2005/8/layout/target3"/>
    <dgm:cxn modelId="{D92F8C71-9153-42BF-9EDB-4347D36F878E}" type="presOf" srcId="{5D0F7E27-6BD4-492A-8BBE-FE03D015FF55}" destId="{66A9E048-11AB-4331-833C-7D5401057114}" srcOrd="0" destOrd="0" presId="urn:microsoft.com/office/officeart/2005/8/layout/target3"/>
    <dgm:cxn modelId="{9F1897C2-20B3-4A91-BA76-0458C35605CD}" srcId="{5D0F7E27-6BD4-492A-8BBE-FE03D015FF55}" destId="{858A76A5-0C83-4E9A-BE13-8F5117C4989E}" srcOrd="1" destOrd="0" parTransId="{7A6E1087-7879-4C4A-BAF5-A0B1320425FE}" sibTransId="{2190063F-6312-4081-B793-11606B67C514}"/>
    <dgm:cxn modelId="{33A9AC27-41CB-430C-9DD3-A234516A2E09}" type="presOf" srcId="{E0694D94-5598-4DD2-BA07-2BFD6A19A490}" destId="{16A317BB-1A71-41E5-A49C-28E2DB70C460}" srcOrd="1" destOrd="0" presId="urn:microsoft.com/office/officeart/2005/8/layout/target3"/>
    <dgm:cxn modelId="{754E65BF-595B-49D1-B06B-28E73385C39D}" srcId="{E0694D94-5598-4DD2-BA07-2BFD6A19A490}" destId="{37225CF3-4075-4E56-A01F-399858320C41}" srcOrd="0" destOrd="0" parTransId="{0B11C6FF-026E-478B-8DDA-6EE1225E2A79}" sibTransId="{7BDE5423-2C7B-4604-BA5F-FC0E0B5FB753}"/>
    <dgm:cxn modelId="{39A42490-1E0F-4D36-8630-D4BD1D478AD8}" srcId="{E0694D94-5598-4DD2-BA07-2BFD6A19A490}" destId="{B9FC4F0C-9543-4ECE-91C9-557A0FE85EA4}" srcOrd="3" destOrd="0" parTransId="{071C74CB-D762-4D99-BADC-61BF93B15613}" sibTransId="{F87F8867-E856-4C34-8E1E-3A17B9D0AAE4}"/>
    <dgm:cxn modelId="{56EB9669-D14F-4450-8714-A5E5B5DA68E7}" type="presOf" srcId="{37225CF3-4075-4E56-A01F-399858320C41}" destId="{3A44AF11-A7D3-4CB0-B6DA-A08E6AF5CFD3}" srcOrd="0" destOrd="0" presId="urn:microsoft.com/office/officeart/2005/8/layout/target3"/>
    <dgm:cxn modelId="{64A52792-9912-44C9-8158-0553F9F9E50C}" type="presOf" srcId="{90F0ACB3-845A-48AD-8B51-7C7250ACDA19}" destId="{46506FF6-3254-4A49-8C31-B0CE68EE821E}" srcOrd="0" destOrd="1" presId="urn:microsoft.com/office/officeart/2005/8/layout/target3"/>
    <dgm:cxn modelId="{BAE6E3DE-BEDD-42DF-AB5D-68ED3A1F9578}" srcId="{5D0F7E27-6BD4-492A-8BBE-FE03D015FF55}" destId="{E0694D94-5598-4DD2-BA07-2BFD6A19A490}" srcOrd="0" destOrd="0" parTransId="{18B14474-1A6D-4BA1-BD80-1EF3F5AB2AD9}" sibTransId="{2102F793-304E-4ACD-B169-9EF3CA0AEF59}"/>
    <dgm:cxn modelId="{D48894DD-72F1-4E3E-97BF-8ECFF19ED321}" type="presOf" srcId="{5937A653-9258-4419-9804-E07DDA3F15CE}" destId="{3A44AF11-A7D3-4CB0-B6DA-A08E6AF5CFD3}" srcOrd="0" destOrd="2" presId="urn:microsoft.com/office/officeart/2005/8/layout/target3"/>
    <dgm:cxn modelId="{1C640AA6-4097-4526-BED7-EBD4FE71F146}" srcId="{9A05B53E-C115-42D9-96E4-D2DD8DA3926A}" destId="{90F0ACB3-845A-48AD-8B51-7C7250ACDA19}" srcOrd="1" destOrd="0" parTransId="{EF080D9E-BA23-4E0D-B366-02AD7764948C}" sibTransId="{55CABFD9-6CBF-46D7-92FE-8E096A78EAB0}"/>
    <dgm:cxn modelId="{8A700AB7-2902-45BA-9FE3-71A9E5A4109F}" type="presOf" srcId="{B9FC4F0C-9543-4ECE-91C9-557A0FE85EA4}" destId="{3A44AF11-A7D3-4CB0-B6DA-A08E6AF5CFD3}" srcOrd="0" destOrd="3" presId="urn:microsoft.com/office/officeart/2005/8/layout/target3"/>
    <dgm:cxn modelId="{A9ABC02B-7D71-42D4-BB43-9D6963300AB6}" type="presOf" srcId="{E6A3917D-DB01-4854-8DED-CB903C10F218}" destId="{3A44AF11-A7D3-4CB0-B6DA-A08E6AF5CFD3}" srcOrd="0" destOrd="1" presId="urn:microsoft.com/office/officeart/2005/8/layout/target3"/>
    <dgm:cxn modelId="{5DC909F1-1E22-45DE-BAF7-542F1367ED97}" type="presOf" srcId="{4D407601-2742-4E9A-AD39-7DDCB138ADDB}" destId="{95A7A59D-857F-4B71-8636-4004B17159DB}" srcOrd="0" destOrd="0" presId="urn:microsoft.com/office/officeart/2005/8/layout/target3"/>
    <dgm:cxn modelId="{7D0B9E89-DDAF-466E-895A-B4385F64E819}" type="presOf" srcId="{9A05B53E-C115-42D9-96E4-D2DD8DA3926A}" destId="{914258C8-96A9-419F-AF40-BB01998DFC53}" srcOrd="0" destOrd="0" presId="urn:microsoft.com/office/officeart/2005/8/layout/target3"/>
    <dgm:cxn modelId="{333441E4-985B-492C-8123-04A7D3829CCD}" type="presOf" srcId="{904E2AB3-2105-411C-8686-A0F32EBE2DFE}" destId="{46506FF6-3254-4A49-8C31-B0CE68EE821E}" srcOrd="0" destOrd="0" presId="urn:microsoft.com/office/officeart/2005/8/layout/target3"/>
    <dgm:cxn modelId="{4DF8AD2C-E058-4C46-97D7-8A07C7EE9F0B}" type="presOf" srcId="{9A05B53E-C115-42D9-96E4-D2DD8DA3926A}" destId="{116A0800-F3C3-45A8-A39E-216C6131F9D6}" srcOrd="1" destOrd="0" presId="urn:microsoft.com/office/officeart/2005/8/layout/target3"/>
    <dgm:cxn modelId="{37E4D723-61C4-4A2F-A7B9-F8D8E8F01293}" srcId="{E0694D94-5598-4DD2-BA07-2BFD6A19A490}" destId="{5937A653-9258-4419-9804-E07DDA3F15CE}" srcOrd="2" destOrd="0" parTransId="{893B6970-5850-4CD5-B787-84B380E02EE0}" sibTransId="{602C881B-557C-41D2-B4D4-4E29BA349DA9}"/>
    <dgm:cxn modelId="{1C7BF8B0-492D-4351-A9C0-0774D5E70777}" srcId="{5D0F7E27-6BD4-492A-8BBE-FE03D015FF55}" destId="{9A05B53E-C115-42D9-96E4-D2DD8DA3926A}" srcOrd="2" destOrd="0" parTransId="{3E476BAC-D141-4A05-A0DD-9BF364408628}" sibTransId="{746579ED-DF59-49AD-95DA-FC577D9ACADA}"/>
    <dgm:cxn modelId="{4C12739D-C7D0-456A-910A-B63CDB757CEC}" type="presOf" srcId="{E0694D94-5598-4DD2-BA07-2BFD6A19A490}" destId="{B208D587-2E1E-42C9-8490-534C2BDC4C5E}" srcOrd="0" destOrd="0" presId="urn:microsoft.com/office/officeart/2005/8/layout/target3"/>
    <dgm:cxn modelId="{02245BDC-3307-49F7-B89B-185D6580108E}" srcId="{E0694D94-5598-4DD2-BA07-2BFD6A19A490}" destId="{E6A3917D-DB01-4854-8DED-CB903C10F218}" srcOrd="1" destOrd="0" parTransId="{8B95B641-A080-48C5-B957-FC20A93D8AB0}" sibTransId="{61FC5365-B549-4F34-9053-AC88EC0447BC}"/>
    <dgm:cxn modelId="{ACA2F259-E3D7-41F7-B78A-F8053403D210}" type="presOf" srcId="{858A76A5-0C83-4E9A-BE13-8F5117C4989E}" destId="{B5BCB2E1-17CE-4CFD-A217-BA94D3806535}" srcOrd="1" destOrd="0" presId="urn:microsoft.com/office/officeart/2005/8/layout/target3"/>
    <dgm:cxn modelId="{0190D0E7-CA8A-4A4F-9D38-9F1034C06ED5}" srcId="{9A05B53E-C115-42D9-96E4-D2DD8DA3926A}" destId="{904E2AB3-2105-411C-8686-A0F32EBE2DFE}" srcOrd="0" destOrd="0" parTransId="{20B3E48C-1321-4152-AC61-D4EC487987DA}" sibTransId="{DD0C0243-3D96-4A79-B4CB-0DB4CB1DEE0D}"/>
    <dgm:cxn modelId="{6961AA92-7506-427E-9286-22A38B109323}" srcId="{858A76A5-0C83-4E9A-BE13-8F5117C4989E}" destId="{4D407601-2742-4E9A-AD39-7DDCB138ADDB}" srcOrd="0" destOrd="0" parTransId="{B0C66778-4644-4B47-B890-E64B28BBFEE7}" sibTransId="{FF627132-628E-4788-8146-5542AD2D2A56}"/>
    <dgm:cxn modelId="{D2B721AC-C0B9-47E8-96F0-E6A14681A900}" type="presParOf" srcId="{66A9E048-11AB-4331-833C-7D5401057114}" destId="{00064688-72D5-4C5A-98E5-899D76C3B4E5}" srcOrd="0" destOrd="0" presId="urn:microsoft.com/office/officeart/2005/8/layout/target3"/>
    <dgm:cxn modelId="{FC240567-B931-410C-AB6D-251C63B3DA38}" type="presParOf" srcId="{66A9E048-11AB-4331-833C-7D5401057114}" destId="{0AAEDC08-4D68-4D62-B779-7EB018C59B5B}" srcOrd="1" destOrd="0" presId="urn:microsoft.com/office/officeart/2005/8/layout/target3"/>
    <dgm:cxn modelId="{75F72F85-361A-48B5-9C05-4B2F3ACDEEE7}" type="presParOf" srcId="{66A9E048-11AB-4331-833C-7D5401057114}" destId="{B208D587-2E1E-42C9-8490-534C2BDC4C5E}" srcOrd="2" destOrd="0" presId="urn:microsoft.com/office/officeart/2005/8/layout/target3"/>
    <dgm:cxn modelId="{9B91CB38-6C8D-43E1-AECF-6EA1DEAF047F}" type="presParOf" srcId="{66A9E048-11AB-4331-833C-7D5401057114}" destId="{7C918088-1C3D-422E-B348-F0E43552BD9F}" srcOrd="3" destOrd="0" presId="urn:microsoft.com/office/officeart/2005/8/layout/target3"/>
    <dgm:cxn modelId="{B63C833D-7702-4127-B26F-70E710E1450C}" type="presParOf" srcId="{66A9E048-11AB-4331-833C-7D5401057114}" destId="{5DBCF38E-9C81-4659-8C37-F1C1ED4DBF1B}" srcOrd="4" destOrd="0" presId="urn:microsoft.com/office/officeart/2005/8/layout/target3"/>
    <dgm:cxn modelId="{AC68497B-A9D7-495A-A43E-986AB1250067}" type="presParOf" srcId="{66A9E048-11AB-4331-833C-7D5401057114}" destId="{434047C5-A29C-40EE-A9A8-BCE4CF84DE92}" srcOrd="5" destOrd="0" presId="urn:microsoft.com/office/officeart/2005/8/layout/target3"/>
    <dgm:cxn modelId="{21268A50-9AC5-472E-A242-8A625517A19B}" type="presParOf" srcId="{66A9E048-11AB-4331-833C-7D5401057114}" destId="{00D85ECD-90C3-4188-9A64-8EEF88527EB4}" srcOrd="6" destOrd="0" presId="urn:microsoft.com/office/officeart/2005/8/layout/target3"/>
    <dgm:cxn modelId="{FD4B6C90-BF38-4623-B2AD-22F483A16219}" type="presParOf" srcId="{66A9E048-11AB-4331-833C-7D5401057114}" destId="{ABE34231-D3A9-4045-B8D1-898999C22B83}" srcOrd="7" destOrd="0" presId="urn:microsoft.com/office/officeart/2005/8/layout/target3"/>
    <dgm:cxn modelId="{BC56D17B-4C66-45DC-B8E7-E42ACC055F47}" type="presParOf" srcId="{66A9E048-11AB-4331-833C-7D5401057114}" destId="{914258C8-96A9-419F-AF40-BB01998DFC53}" srcOrd="8" destOrd="0" presId="urn:microsoft.com/office/officeart/2005/8/layout/target3"/>
    <dgm:cxn modelId="{F849DEDF-E58A-416E-B92E-C88A61766296}" type="presParOf" srcId="{66A9E048-11AB-4331-833C-7D5401057114}" destId="{16A317BB-1A71-41E5-A49C-28E2DB70C460}" srcOrd="9" destOrd="0" presId="urn:microsoft.com/office/officeart/2005/8/layout/target3"/>
    <dgm:cxn modelId="{894BAC86-23D8-4BAC-A750-E39E0B6E65F2}" type="presParOf" srcId="{66A9E048-11AB-4331-833C-7D5401057114}" destId="{3A44AF11-A7D3-4CB0-B6DA-A08E6AF5CFD3}" srcOrd="10" destOrd="0" presId="urn:microsoft.com/office/officeart/2005/8/layout/target3"/>
    <dgm:cxn modelId="{F1D03556-4C73-4F6A-BAC5-F358DC3C1F5C}" type="presParOf" srcId="{66A9E048-11AB-4331-833C-7D5401057114}" destId="{B5BCB2E1-17CE-4CFD-A217-BA94D3806535}" srcOrd="11" destOrd="0" presId="urn:microsoft.com/office/officeart/2005/8/layout/target3"/>
    <dgm:cxn modelId="{D162444C-3100-4BE0-913B-E02447ECD322}" type="presParOf" srcId="{66A9E048-11AB-4331-833C-7D5401057114}" destId="{95A7A59D-857F-4B71-8636-4004B17159DB}" srcOrd="12" destOrd="0" presId="urn:microsoft.com/office/officeart/2005/8/layout/target3"/>
    <dgm:cxn modelId="{0566CA5E-541F-4C5E-A8D6-194CEBA1689C}" type="presParOf" srcId="{66A9E048-11AB-4331-833C-7D5401057114}" destId="{116A0800-F3C3-45A8-A39E-216C6131F9D6}" srcOrd="13" destOrd="0" presId="urn:microsoft.com/office/officeart/2005/8/layout/target3"/>
    <dgm:cxn modelId="{4820AAFB-2649-4E63-8DBA-85F824019054}" type="presParOf" srcId="{66A9E048-11AB-4331-833C-7D5401057114}" destId="{46506FF6-3254-4A49-8C31-B0CE68EE821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94D20C-7C83-4017-9A93-36D1AEEAC4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69418B-2357-4088-99C0-F81EA0F12F4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ja-JP" sz="1800" dirty="0" smtClean="0">
              <a:solidFill>
                <a:srgbClr val="423030"/>
              </a:solidFill>
            </a:rPr>
            <a:t>Локальный акт образовательного учреждения – официальный правовой документ, изданный в письменной форме и содержащий необходимые реквизиты  </a:t>
          </a:r>
          <a:endParaRPr lang="ru-RU" sz="1800" dirty="0"/>
        </a:p>
      </dgm:t>
    </dgm:pt>
    <dgm:pt modelId="{A823F038-44ED-432A-8FF9-F2F20B32FDD8}" type="parTrans" cxnId="{9D9F7136-976A-4C9E-BCF5-93B51D70A1D5}">
      <dgm:prSet/>
      <dgm:spPr/>
      <dgm:t>
        <a:bodyPr/>
        <a:lstStyle/>
        <a:p>
          <a:endParaRPr lang="ru-RU"/>
        </a:p>
      </dgm:t>
    </dgm:pt>
    <dgm:pt modelId="{1137027F-6153-4C4A-86E6-50338097B165}" type="sibTrans" cxnId="{9D9F7136-976A-4C9E-BCF5-93B51D70A1D5}">
      <dgm:prSet/>
      <dgm:spPr/>
      <dgm:t>
        <a:bodyPr/>
        <a:lstStyle/>
        <a:p>
          <a:endParaRPr lang="ru-RU"/>
        </a:p>
      </dgm:t>
    </dgm:pt>
    <dgm:pt modelId="{6D44FEFC-DDE1-4D8F-8D6F-FB2C5AEABD8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ja-JP" sz="1800" dirty="0" smtClean="0">
              <a:solidFill>
                <a:srgbClr val="423030"/>
              </a:solidFill>
            </a:rPr>
            <a:t>Локальный акт образовательного учреждения не может противоречить законодательству в сфере образования </a:t>
          </a:r>
          <a:endParaRPr lang="ru-RU" sz="1800" dirty="0"/>
        </a:p>
      </dgm:t>
    </dgm:pt>
    <dgm:pt modelId="{742DAB7B-7BF5-4FBF-84C8-1161696608C2}" type="parTrans" cxnId="{3714071A-1F73-4042-AAD7-9BF76A0426FE}">
      <dgm:prSet/>
      <dgm:spPr/>
      <dgm:t>
        <a:bodyPr/>
        <a:lstStyle/>
        <a:p>
          <a:endParaRPr lang="ru-RU"/>
        </a:p>
      </dgm:t>
    </dgm:pt>
    <dgm:pt modelId="{7C5422CC-1F7B-4FEB-ABED-6B394864FF23}" type="sibTrans" cxnId="{3714071A-1F73-4042-AAD7-9BF76A0426FE}">
      <dgm:prSet/>
      <dgm:spPr/>
      <dgm:t>
        <a:bodyPr/>
        <a:lstStyle/>
        <a:p>
          <a:endParaRPr lang="ru-RU"/>
        </a:p>
      </dgm:t>
    </dgm:pt>
    <dgm:pt modelId="{917831C3-ADCB-4844-859C-F37AE288157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altLang="ja-JP" sz="1800" dirty="0" smtClean="0">
              <a:solidFill>
                <a:srgbClr val="423030"/>
              </a:solidFill>
            </a:rPr>
            <a:t>Локальный акт образовательного учреждения должен быть принят компетентным органом управления образовательного учреждения</a:t>
          </a:r>
          <a:endParaRPr lang="ru-RU" sz="1800" dirty="0"/>
        </a:p>
      </dgm:t>
    </dgm:pt>
    <dgm:pt modelId="{237287D9-BC2F-4EEE-9AD9-0AC47B720BBB}" type="parTrans" cxnId="{84B9836B-66E7-4FF5-BF14-43616AD2E8B5}">
      <dgm:prSet/>
      <dgm:spPr/>
      <dgm:t>
        <a:bodyPr/>
        <a:lstStyle/>
        <a:p>
          <a:endParaRPr lang="ru-RU"/>
        </a:p>
      </dgm:t>
    </dgm:pt>
    <dgm:pt modelId="{AE582B5B-7F99-4F77-BD16-28F2A46F4709}" type="sibTrans" cxnId="{84B9836B-66E7-4FF5-BF14-43616AD2E8B5}">
      <dgm:prSet/>
      <dgm:spPr/>
      <dgm:t>
        <a:bodyPr/>
        <a:lstStyle/>
        <a:p>
          <a:endParaRPr lang="ru-RU"/>
        </a:p>
      </dgm:t>
    </dgm:pt>
    <dgm:pt modelId="{4059B6E5-D613-489B-93A6-9B24CDB04FD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ja-JP" sz="1800" dirty="0" smtClean="0">
              <a:solidFill>
                <a:srgbClr val="423030"/>
              </a:solidFill>
            </a:rPr>
            <a:t>Локальные акты образовательного учреждения действуют в пределах самого образовательного учреждения и не могут регулировать отношения, складывающиеся вне учреждения.</a:t>
          </a:r>
          <a:endParaRPr lang="ru-RU" altLang="ja-JP" sz="1800" dirty="0">
            <a:solidFill>
              <a:srgbClr val="423030"/>
            </a:solidFill>
          </a:endParaRPr>
        </a:p>
      </dgm:t>
    </dgm:pt>
    <dgm:pt modelId="{EC66F55F-6B90-4043-B610-A62A22F58614}" type="parTrans" cxnId="{C54EC61F-AD13-43D1-BC74-3CF472044D31}">
      <dgm:prSet/>
      <dgm:spPr/>
      <dgm:t>
        <a:bodyPr/>
        <a:lstStyle/>
        <a:p>
          <a:endParaRPr lang="ru-RU"/>
        </a:p>
      </dgm:t>
    </dgm:pt>
    <dgm:pt modelId="{1649BC55-CF9E-4BAF-AC5A-F37C2CE19C56}" type="sibTrans" cxnId="{C54EC61F-AD13-43D1-BC74-3CF472044D31}">
      <dgm:prSet/>
      <dgm:spPr/>
      <dgm:t>
        <a:bodyPr/>
        <a:lstStyle/>
        <a:p>
          <a:endParaRPr lang="ru-RU"/>
        </a:p>
      </dgm:t>
    </dgm:pt>
    <dgm:pt modelId="{3AE16AA2-8145-4373-9B27-48841F0B56FF}" type="pres">
      <dgm:prSet presAssocID="{DE94D20C-7C83-4017-9A93-36D1AEEAC4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9FE25E-3CCF-42C7-B29C-23FAC2D17EBD}" type="pres">
      <dgm:prSet presAssocID="{AA69418B-2357-4088-99C0-F81EA0F12F4E}" presName="parentLin" presStyleCnt="0"/>
      <dgm:spPr/>
    </dgm:pt>
    <dgm:pt modelId="{35184544-31C3-4307-BC0F-04ECC3C0677A}" type="pres">
      <dgm:prSet presAssocID="{AA69418B-2357-4088-99C0-F81EA0F12F4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83C8CF5-D333-4771-8949-C2DD2F05E967}" type="pres">
      <dgm:prSet presAssocID="{AA69418B-2357-4088-99C0-F81EA0F12F4E}" presName="parentText" presStyleLbl="node1" presStyleIdx="0" presStyleCnt="4" custScaleX="133452" custScaleY="219688" custLinFactY="-24600" custLinFactNeighborX="-514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F109A-BD27-40E2-A687-57170AF70DBA}" type="pres">
      <dgm:prSet presAssocID="{AA69418B-2357-4088-99C0-F81EA0F12F4E}" presName="negativeSpace" presStyleCnt="0"/>
      <dgm:spPr/>
    </dgm:pt>
    <dgm:pt modelId="{9FE12EBE-AB8B-4705-A551-B19AC4180E84}" type="pres">
      <dgm:prSet presAssocID="{AA69418B-2357-4088-99C0-F81EA0F12F4E}" presName="childText" presStyleLbl="conFgAcc1" presStyleIdx="0" presStyleCnt="4">
        <dgm:presLayoutVars>
          <dgm:bulletEnabled val="1"/>
        </dgm:presLayoutVars>
      </dgm:prSet>
      <dgm:spPr/>
    </dgm:pt>
    <dgm:pt modelId="{9319BEDE-6D01-4761-AD02-268B3A0F1255}" type="pres">
      <dgm:prSet presAssocID="{1137027F-6153-4C4A-86E6-50338097B165}" presName="spaceBetweenRectangles" presStyleCnt="0"/>
      <dgm:spPr/>
    </dgm:pt>
    <dgm:pt modelId="{D796133F-0C00-4055-8675-6271F3E8BC62}" type="pres">
      <dgm:prSet presAssocID="{6D44FEFC-DDE1-4D8F-8D6F-FB2C5AEABD81}" presName="parentLin" presStyleCnt="0"/>
      <dgm:spPr/>
    </dgm:pt>
    <dgm:pt modelId="{9F99EAAD-CF82-408E-B7D8-0C1F6702751C}" type="pres">
      <dgm:prSet presAssocID="{6D44FEFC-DDE1-4D8F-8D6F-FB2C5AEABD8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70E9A8B-F49A-43ED-9F7D-97EEC16E52B5}" type="pres">
      <dgm:prSet presAssocID="{6D44FEFC-DDE1-4D8F-8D6F-FB2C5AEABD81}" presName="parentText" presStyleLbl="node1" presStyleIdx="1" presStyleCnt="4" custScaleX="129439" custScaleY="193806" custLinFactNeighborX="-31034" custLinFactNeighborY="-21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BC673-8949-4F2B-AF80-0D57B33FFCA0}" type="pres">
      <dgm:prSet presAssocID="{6D44FEFC-DDE1-4D8F-8D6F-FB2C5AEABD81}" presName="negativeSpace" presStyleCnt="0"/>
      <dgm:spPr/>
    </dgm:pt>
    <dgm:pt modelId="{1EC8BB7F-A8C8-49A6-A364-19679024DECA}" type="pres">
      <dgm:prSet presAssocID="{6D44FEFC-DDE1-4D8F-8D6F-FB2C5AEABD81}" presName="childText" presStyleLbl="conFgAcc1" presStyleIdx="1" presStyleCnt="4">
        <dgm:presLayoutVars>
          <dgm:bulletEnabled val="1"/>
        </dgm:presLayoutVars>
      </dgm:prSet>
      <dgm:spPr/>
    </dgm:pt>
    <dgm:pt modelId="{4971C3D6-0654-4D56-BD9A-78F8D29F51C7}" type="pres">
      <dgm:prSet presAssocID="{7C5422CC-1F7B-4FEB-ABED-6B394864FF23}" presName="spaceBetweenRectangles" presStyleCnt="0"/>
      <dgm:spPr/>
    </dgm:pt>
    <dgm:pt modelId="{B0697B14-D660-4ACD-8BCF-1961E8DCF667}" type="pres">
      <dgm:prSet presAssocID="{917831C3-ADCB-4844-859C-F37AE288157B}" presName="parentLin" presStyleCnt="0"/>
      <dgm:spPr/>
    </dgm:pt>
    <dgm:pt modelId="{96D27D89-0978-4CFB-9582-FC94CBD28621}" type="pres">
      <dgm:prSet presAssocID="{917831C3-ADCB-4844-859C-F37AE288157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B9D2234-BEAB-456E-B786-FD6E3ECAABE9}" type="pres">
      <dgm:prSet presAssocID="{917831C3-ADCB-4844-859C-F37AE288157B}" presName="parentText" presStyleLbl="node1" presStyleIdx="2" presStyleCnt="4" custScaleX="130464" custScaleY="217323" custLinFactNeighborX="-28158" custLinFactNeighborY="-57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BA42C-B916-4351-86FC-58DE53C87D81}" type="pres">
      <dgm:prSet presAssocID="{917831C3-ADCB-4844-859C-F37AE288157B}" presName="negativeSpace" presStyleCnt="0"/>
      <dgm:spPr/>
    </dgm:pt>
    <dgm:pt modelId="{87F04F83-AE8C-437F-B462-B080692A42A3}" type="pres">
      <dgm:prSet presAssocID="{917831C3-ADCB-4844-859C-F37AE288157B}" presName="childText" presStyleLbl="conFgAcc1" presStyleIdx="2" presStyleCnt="4">
        <dgm:presLayoutVars>
          <dgm:bulletEnabled val="1"/>
        </dgm:presLayoutVars>
      </dgm:prSet>
      <dgm:spPr/>
    </dgm:pt>
    <dgm:pt modelId="{53154445-83E4-4D72-A0BB-0710E3E48423}" type="pres">
      <dgm:prSet presAssocID="{AE582B5B-7F99-4F77-BD16-28F2A46F4709}" presName="spaceBetweenRectangles" presStyleCnt="0"/>
      <dgm:spPr/>
    </dgm:pt>
    <dgm:pt modelId="{31C26240-DE82-46DE-BA51-7BB40786AB1F}" type="pres">
      <dgm:prSet presAssocID="{4059B6E5-D613-489B-93A6-9B24CDB04FD2}" presName="parentLin" presStyleCnt="0"/>
      <dgm:spPr/>
    </dgm:pt>
    <dgm:pt modelId="{17583EA7-E798-459B-9AA8-C69EE308DA5A}" type="pres">
      <dgm:prSet presAssocID="{4059B6E5-D613-489B-93A6-9B24CDB04FD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AFCD5AD-0BEE-4B70-A5BB-EEF1601019D5}" type="pres">
      <dgm:prSet presAssocID="{4059B6E5-D613-489B-93A6-9B24CDB04FD2}" presName="parentText" presStyleLbl="node1" presStyleIdx="3" presStyleCnt="4" custScaleX="128511" custScaleY="210801" custLinFactNeighborX="-31034" custLinFactNeighborY="7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EB083-4E38-499D-B82D-0729D63FAE46}" type="pres">
      <dgm:prSet presAssocID="{4059B6E5-D613-489B-93A6-9B24CDB04FD2}" presName="negativeSpace" presStyleCnt="0"/>
      <dgm:spPr/>
    </dgm:pt>
    <dgm:pt modelId="{15079E42-D4AF-4BE7-8B2B-15DD059D3A7C}" type="pres">
      <dgm:prSet presAssocID="{4059B6E5-D613-489B-93A6-9B24CDB04FD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A16546F-B6A2-420D-875C-13F2B8D4F422}" type="presOf" srcId="{6D44FEFC-DDE1-4D8F-8D6F-FB2C5AEABD81}" destId="{970E9A8B-F49A-43ED-9F7D-97EEC16E52B5}" srcOrd="1" destOrd="0" presId="urn:microsoft.com/office/officeart/2005/8/layout/list1"/>
    <dgm:cxn modelId="{228E430B-9E6A-46D9-8AB2-F5D352F8A479}" type="presOf" srcId="{AA69418B-2357-4088-99C0-F81EA0F12F4E}" destId="{35184544-31C3-4307-BC0F-04ECC3C0677A}" srcOrd="0" destOrd="0" presId="urn:microsoft.com/office/officeart/2005/8/layout/list1"/>
    <dgm:cxn modelId="{84B9836B-66E7-4FF5-BF14-43616AD2E8B5}" srcId="{DE94D20C-7C83-4017-9A93-36D1AEEAC444}" destId="{917831C3-ADCB-4844-859C-F37AE288157B}" srcOrd="2" destOrd="0" parTransId="{237287D9-BC2F-4EEE-9AD9-0AC47B720BBB}" sibTransId="{AE582B5B-7F99-4F77-BD16-28F2A46F4709}"/>
    <dgm:cxn modelId="{C54EC61F-AD13-43D1-BC74-3CF472044D31}" srcId="{DE94D20C-7C83-4017-9A93-36D1AEEAC444}" destId="{4059B6E5-D613-489B-93A6-9B24CDB04FD2}" srcOrd="3" destOrd="0" parTransId="{EC66F55F-6B90-4043-B610-A62A22F58614}" sibTransId="{1649BC55-CF9E-4BAF-AC5A-F37C2CE19C56}"/>
    <dgm:cxn modelId="{C1A455D1-6D38-4186-AD96-6C00959E1D28}" type="presOf" srcId="{4059B6E5-D613-489B-93A6-9B24CDB04FD2}" destId="{17583EA7-E798-459B-9AA8-C69EE308DA5A}" srcOrd="0" destOrd="0" presId="urn:microsoft.com/office/officeart/2005/8/layout/list1"/>
    <dgm:cxn modelId="{57AC81BF-2140-4E81-88DB-D3B973630AA0}" type="presOf" srcId="{AA69418B-2357-4088-99C0-F81EA0F12F4E}" destId="{483C8CF5-D333-4771-8949-C2DD2F05E967}" srcOrd="1" destOrd="0" presId="urn:microsoft.com/office/officeart/2005/8/layout/list1"/>
    <dgm:cxn modelId="{DB8849D0-DAA0-43D0-8C58-52C9388C03A0}" type="presOf" srcId="{4059B6E5-D613-489B-93A6-9B24CDB04FD2}" destId="{CAFCD5AD-0BEE-4B70-A5BB-EEF1601019D5}" srcOrd="1" destOrd="0" presId="urn:microsoft.com/office/officeart/2005/8/layout/list1"/>
    <dgm:cxn modelId="{1BA3C8F0-DFDA-4121-B1B9-D464B62875B6}" type="presOf" srcId="{917831C3-ADCB-4844-859C-F37AE288157B}" destId="{96D27D89-0978-4CFB-9582-FC94CBD28621}" srcOrd="0" destOrd="0" presId="urn:microsoft.com/office/officeart/2005/8/layout/list1"/>
    <dgm:cxn modelId="{7FC899C6-1C82-4161-9283-227503B4CBCC}" type="presOf" srcId="{917831C3-ADCB-4844-859C-F37AE288157B}" destId="{FB9D2234-BEAB-456E-B786-FD6E3ECAABE9}" srcOrd="1" destOrd="0" presId="urn:microsoft.com/office/officeart/2005/8/layout/list1"/>
    <dgm:cxn modelId="{9D9F7136-976A-4C9E-BCF5-93B51D70A1D5}" srcId="{DE94D20C-7C83-4017-9A93-36D1AEEAC444}" destId="{AA69418B-2357-4088-99C0-F81EA0F12F4E}" srcOrd="0" destOrd="0" parTransId="{A823F038-44ED-432A-8FF9-F2F20B32FDD8}" sibTransId="{1137027F-6153-4C4A-86E6-50338097B165}"/>
    <dgm:cxn modelId="{B6214B06-2094-47E5-8D6E-14D7229283F1}" type="presOf" srcId="{DE94D20C-7C83-4017-9A93-36D1AEEAC444}" destId="{3AE16AA2-8145-4373-9B27-48841F0B56FF}" srcOrd="0" destOrd="0" presId="urn:microsoft.com/office/officeart/2005/8/layout/list1"/>
    <dgm:cxn modelId="{E7A25E32-F29B-4F6C-B6F2-A8A83A68A020}" type="presOf" srcId="{6D44FEFC-DDE1-4D8F-8D6F-FB2C5AEABD81}" destId="{9F99EAAD-CF82-408E-B7D8-0C1F6702751C}" srcOrd="0" destOrd="0" presId="urn:microsoft.com/office/officeart/2005/8/layout/list1"/>
    <dgm:cxn modelId="{3714071A-1F73-4042-AAD7-9BF76A0426FE}" srcId="{DE94D20C-7C83-4017-9A93-36D1AEEAC444}" destId="{6D44FEFC-DDE1-4D8F-8D6F-FB2C5AEABD81}" srcOrd="1" destOrd="0" parTransId="{742DAB7B-7BF5-4FBF-84C8-1161696608C2}" sibTransId="{7C5422CC-1F7B-4FEB-ABED-6B394864FF23}"/>
    <dgm:cxn modelId="{AD61BE5D-6348-4B71-B0D3-3C245609F1E1}" type="presParOf" srcId="{3AE16AA2-8145-4373-9B27-48841F0B56FF}" destId="{F89FE25E-3CCF-42C7-B29C-23FAC2D17EBD}" srcOrd="0" destOrd="0" presId="urn:microsoft.com/office/officeart/2005/8/layout/list1"/>
    <dgm:cxn modelId="{3D0971BD-F1D3-4C6F-B04F-63CB07451B40}" type="presParOf" srcId="{F89FE25E-3CCF-42C7-B29C-23FAC2D17EBD}" destId="{35184544-31C3-4307-BC0F-04ECC3C0677A}" srcOrd="0" destOrd="0" presId="urn:microsoft.com/office/officeart/2005/8/layout/list1"/>
    <dgm:cxn modelId="{A8934E34-2EB4-4A51-9851-A21FF6C43C40}" type="presParOf" srcId="{F89FE25E-3CCF-42C7-B29C-23FAC2D17EBD}" destId="{483C8CF5-D333-4771-8949-C2DD2F05E967}" srcOrd="1" destOrd="0" presId="urn:microsoft.com/office/officeart/2005/8/layout/list1"/>
    <dgm:cxn modelId="{8F717D8F-CC60-46E2-BE96-DF9C7F0A38FD}" type="presParOf" srcId="{3AE16AA2-8145-4373-9B27-48841F0B56FF}" destId="{9B6F109A-BD27-40E2-A687-57170AF70DBA}" srcOrd="1" destOrd="0" presId="urn:microsoft.com/office/officeart/2005/8/layout/list1"/>
    <dgm:cxn modelId="{85786EB9-8341-4287-8D82-9DCD56C4157C}" type="presParOf" srcId="{3AE16AA2-8145-4373-9B27-48841F0B56FF}" destId="{9FE12EBE-AB8B-4705-A551-B19AC4180E84}" srcOrd="2" destOrd="0" presId="urn:microsoft.com/office/officeart/2005/8/layout/list1"/>
    <dgm:cxn modelId="{9ADFE870-633F-4E8A-AD24-0FB2B7CFB079}" type="presParOf" srcId="{3AE16AA2-8145-4373-9B27-48841F0B56FF}" destId="{9319BEDE-6D01-4761-AD02-268B3A0F1255}" srcOrd="3" destOrd="0" presId="urn:microsoft.com/office/officeart/2005/8/layout/list1"/>
    <dgm:cxn modelId="{37C9D991-F5A7-4937-94E8-32C4764CD0BA}" type="presParOf" srcId="{3AE16AA2-8145-4373-9B27-48841F0B56FF}" destId="{D796133F-0C00-4055-8675-6271F3E8BC62}" srcOrd="4" destOrd="0" presId="urn:microsoft.com/office/officeart/2005/8/layout/list1"/>
    <dgm:cxn modelId="{5558AAEA-177B-4FD4-8B44-E90A5CC2C1D8}" type="presParOf" srcId="{D796133F-0C00-4055-8675-6271F3E8BC62}" destId="{9F99EAAD-CF82-408E-B7D8-0C1F6702751C}" srcOrd="0" destOrd="0" presId="urn:microsoft.com/office/officeart/2005/8/layout/list1"/>
    <dgm:cxn modelId="{A02EAC7F-FE50-4A9A-AB4E-FC43FB1A10F0}" type="presParOf" srcId="{D796133F-0C00-4055-8675-6271F3E8BC62}" destId="{970E9A8B-F49A-43ED-9F7D-97EEC16E52B5}" srcOrd="1" destOrd="0" presId="urn:microsoft.com/office/officeart/2005/8/layout/list1"/>
    <dgm:cxn modelId="{936099E1-66F8-4C1E-97B5-98F7A195C8A9}" type="presParOf" srcId="{3AE16AA2-8145-4373-9B27-48841F0B56FF}" destId="{65FBC673-8949-4F2B-AF80-0D57B33FFCA0}" srcOrd="5" destOrd="0" presId="urn:microsoft.com/office/officeart/2005/8/layout/list1"/>
    <dgm:cxn modelId="{8201380F-B82A-4DA8-8C3B-8FCDEE706300}" type="presParOf" srcId="{3AE16AA2-8145-4373-9B27-48841F0B56FF}" destId="{1EC8BB7F-A8C8-49A6-A364-19679024DECA}" srcOrd="6" destOrd="0" presId="urn:microsoft.com/office/officeart/2005/8/layout/list1"/>
    <dgm:cxn modelId="{0CCF7612-15A8-4025-AAE5-C205E168FFE2}" type="presParOf" srcId="{3AE16AA2-8145-4373-9B27-48841F0B56FF}" destId="{4971C3D6-0654-4D56-BD9A-78F8D29F51C7}" srcOrd="7" destOrd="0" presId="urn:microsoft.com/office/officeart/2005/8/layout/list1"/>
    <dgm:cxn modelId="{4EC8BA82-317E-40BB-BA72-55219AAD43E0}" type="presParOf" srcId="{3AE16AA2-8145-4373-9B27-48841F0B56FF}" destId="{B0697B14-D660-4ACD-8BCF-1961E8DCF667}" srcOrd="8" destOrd="0" presId="urn:microsoft.com/office/officeart/2005/8/layout/list1"/>
    <dgm:cxn modelId="{6BF3B55C-4E5C-4870-A8F9-51865A7CC7E9}" type="presParOf" srcId="{B0697B14-D660-4ACD-8BCF-1961E8DCF667}" destId="{96D27D89-0978-4CFB-9582-FC94CBD28621}" srcOrd="0" destOrd="0" presId="urn:microsoft.com/office/officeart/2005/8/layout/list1"/>
    <dgm:cxn modelId="{D3F09E83-C6E0-478A-B6A4-EC2244D9E392}" type="presParOf" srcId="{B0697B14-D660-4ACD-8BCF-1961E8DCF667}" destId="{FB9D2234-BEAB-456E-B786-FD6E3ECAABE9}" srcOrd="1" destOrd="0" presId="urn:microsoft.com/office/officeart/2005/8/layout/list1"/>
    <dgm:cxn modelId="{DE3EBE3F-21E8-4E72-AE66-039245AAEA01}" type="presParOf" srcId="{3AE16AA2-8145-4373-9B27-48841F0B56FF}" destId="{DE6BA42C-B916-4351-86FC-58DE53C87D81}" srcOrd="9" destOrd="0" presId="urn:microsoft.com/office/officeart/2005/8/layout/list1"/>
    <dgm:cxn modelId="{4D093731-C3B3-4019-877C-7068889E9EAA}" type="presParOf" srcId="{3AE16AA2-8145-4373-9B27-48841F0B56FF}" destId="{87F04F83-AE8C-437F-B462-B080692A42A3}" srcOrd="10" destOrd="0" presId="urn:microsoft.com/office/officeart/2005/8/layout/list1"/>
    <dgm:cxn modelId="{D549C4A2-1782-491B-B9C0-7FA2F122DCA1}" type="presParOf" srcId="{3AE16AA2-8145-4373-9B27-48841F0B56FF}" destId="{53154445-83E4-4D72-A0BB-0710E3E48423}" srcOrd="11" destOrd="0" presId="urn:microsoft.com/office/officeart/2005/8/layout/list1"/>
    <dgm:cxn modelId="{EF262870-DD3B-463D-9B71-45FB2CFE07F3}" type="presParOf" srcId="{3AE16AA2-8145-4373-9B27-48841F0B56FF}" destId="{31C26240-DE82-46DE-BA51-7BB40786AB1F}" srcOrd="12" destOrd="0" presId="urn:microsoft.com/office/officeart/2005/8/layout/list1"/>
    <dgm:cxn modelId="{670C65AA-D09D-4491-991F-4B0A915ED5E2}" type="presParOf" srcId="{31C26240-DE82-46DE-BA51-7BB40786AB1F}" destId="{17583EA7-E798-459B-9AA8-C69EE308DA5A}" srcOrd="0" destOrd="0" presId="urn:microsoft.com/office/officeart/2005/8/layout/list1"/>
    <dgm:cxn modelId="{CC20DA6A-ACC3-40D6-AF8C-836C28953817}" type="presParOf" srcId="{31C26240-DE82-46DE-BA51-7BB40786AB1F}" destId="{CAFCD5AD-0BEE-4B70-A5BB-EEF1601019D5}" srcOrd="1" destOrd="0" presId="urn:microsoft.com/office/officeart/2005/8/layout/list1"/>
    <dgm:cxn modelId="{A0BE25D2-FEB5-4B07-8CA0-C7697CF4BE58}" type="presParOf" srcId="{3AE16AA2-8145-4373-9B27-48841F0B56FF}" destId="{AD6EB083-4E38-499D-B82D-0729D63FAE46}" srcOrd="13" destOrd="0" presId="urn:microsoft.com/office/officeart/2005/8/layout/list1"/>
    <dgm:cxn modelId="{62F20F89-513D-477A-865B-999D9BA3B90A}" type="presParOf" srcId="{3AE16AA2-8145-4373-9B27-48841F0B56FF}" destId="{15079E42-D4AF-4BE7-8B2B-15DD059D3A7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1EE117-2A3D-4C92-8A35-CCD4807231D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E42AF3-3B5C-4C43-80C4-618FC957D89A}">
      <dgm:prSet phldrT="[Текст]"/>
      <dgm:spPr/>
      <dgm:t>
        <a:bodyPr/>
        <a:lstStyle/>
        <a:p>
          <a:r>
            <a:rPr lang="ru-RU" altLang="ja-JP" b="1" dirty="0" smtClean="0">
              <a:solidFill>
                <a:schemeClr val="accent2">
                  <a:lumMod val="75000"/>
                </a:schemeClr>
              </a:solidFill>
            </a:rPr>
            <a:t>Индивидуальные локальные акты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1887E617-22E8-4DB8-BEB7-16956E6C0425}" type="sibTrans" cxnId="{BAC282A6-1A14-4931-B1C8-2D9B5E5A4032}">
      <dgm:prSet/>
      <dgm:spPr/>
      <dgm:t>
        <a:bodyPr/>
        <a:lstStyle/>
        <a:p>
          <a:endParaRPr lang="ru-RU"/>
        </a:p>
      </dgm:t>
    </dgm:pt>
    <dgm:pt modelId="{42CA3B67-56A3-4C13-A85A-D7911A0F8514}" type="parTrans" cxnId="{BAC282A6-1A14-4931-B1C8-2D9B5E5A4032}">
      <dgm:prSet/>
      <dgm:spPr/>
      <dgm:t>
        <a:bodyPr/>
        <a:lstStyle/>
        <a:p>
          <a:endParaRPr lang="ru-RU"/>
        </a:p>
      </dgm:t>
    </dgm:pt>
    <dgm:pt modelId="{9D9DBBAE-36FA-411F-A31B-0017DC99F89C}">
      <dgm:prSet phldrT="[Текст]"/>
      <dgm:spPr/>
      <dgm:t>
        <a:bodyPr/>
        <a:lstStyle/>
        <a:p>
          <a:r>
            <a:rPr lang="ru-RU" altLang="ja-JP" b="1" dirty="0" smtClean="0">
              <a:solidFill>
                <a:schemeClr val="accent2">
                  <a:lumMod val="75000"/>
                </a:schemeClr>
              </a:solidFill>
            </a:rPr>
            <a:t>Локальный нормативный акт 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56CF5485-B0DE-4557-9B15-B3BE0EC91162}" type="sibTrans" cxnId="{6709F736-BE71-41D9-9BE5-38A91CF331E8}">
      <dgm:prSet/>
      <dgm:spPr/>
      <dgm:t>
        <a:bodyPr/>
        <a:lstStyle/>
        <a:p>
          <a:endParaRPr lang="ru-RU"/>
        </a:p>
      </dgm:t>
    </dgm:pt>
    <dgm:pt modelId="{7595AEA0-4866-4B41-9292-DA7C838485E3}" type="parTrans" cxnId="{6709F736-BE71-41D9-9BE5-38A91CF331E8}">
      <dgm:prSet/>
      <dgm:spPr/>
      <dgm:t>
        <a:bodyPr/>
        <a:lstStyle/>
        <a:p>
          <a:endParaRPr lang="ru-RU"/>
        </a:p>
      </dgm:t>
    </dgm:pt>
    <dgm:pt modelId="{42A24DC4-0C32-4FB8-998A-2872516E69D5}">
      <dgm:prSet phldrT="[Текст]"/>
      <dgm:spPr/>
      <dgm:t>
        <a:bodyPr/>
        <a:lstStyle/>
        <a:p>
          <a:r>
            <a:rPr lang="ru-RU" altLang="ja-JP" b="1" dirty="0" smtClean="0">
              <a:solidFill>
                <a:schemeClr val="accent2">
                  <a:lumMod val="75000"/>
                </a:schemeClr>
              </a:solidFill>
            </a:rPr>
            <a:t>Виды локальных актов образовательного учреждения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2963B1B1-0469-47D5-8255-10F2C57FECC8}" type="sibTrans" cxnId="{4FA66D17-1C84-42E2-AB17-1747314417BD}">
      <dgm:prSet/>
      <dgm:spPr/>
      <dgm:t>
        <a:bodyPr/>
        <a:lstStyle/>
        <a:p>
          <a:endParaRPr lang="ru-RU"/>
        </a:p>
      </dgm:t>
    </dgm:pt>
    <dgm:pt modelId="{2F977124-84B8-41F3-BC3E-B28A3422A877}" type="parTrans" cxnId="{4FA66D17-1C84-42E2-AB17-1747314417BD}">
      <dgm:prSet/>
      <dgm:spPr/>
      <dgm:t>
        <a:bodyPr/>
        <a:lstStyle/>
        <a:p>
          <a:endParaRPr lang="ru-RU"/>
        </a:p>
      </dgm:t>
    </dgm:pt>
    <dgm:pt modelId="{4F183373-112C-4065-8DC2-45D98915D734}" type="pres">
      <dgm:prSet presAssocID="{C21EE117-2A3D-4C92-8A35-CCD4807231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15BCEF-EEC3-4DD0-9581-D32B12FEB1BB}" type="pres">
      <dgm:prSet presAssocID="{42A24DC4-0C32-4FB8-998A-2872516E69D5}" presName="hierRoot1" presStyleCnt="0"/>
      <dgm:spPr/>
    </dgm:pt>
    <dgm:pt modelId="{42FE5557-3CAB-4C19-B0C3-B1AE57EC020C}" type="pres">
      <dgm:prSet presAssocID="{42A24DC4-0C32-4FB8-998A-2872516E69D5}" presName="composite" presStyleCnt="0"/>
      <dgm:spPr/>
    </dgm:pt>
    <dgm:pt modelId="{0D00A577-3EFF-4C74-A57B-E56FC8807C4C}" type="pres">
      <dgm:prSet presAssocID="{42A24DC4-0C32-4FB8-998A-2872516E69D5}" presName="background" presStyleLbl="node0" presStyleIdx="0" presStyleCn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A6AB9DF-89B1-4DD5-A4EA-F2E91E39FE36}" type="pres">
      <dgm:prSet presAssocID="{42A24DC4-0C32-4FB8-998A-2872516E69D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6A1AA3-FFCA-4860-99C0-BD5D58963674}" type="pres">
      <dgm:prSet presAssocID="{42A24DC4-0C32-4FB8-998A-2872516E69D5}" presName="hierChild2" presStyleCnt="0"/>
      <dgm:spPr/>
    </dgm:pt>
    <dgm:pt modelId="{63ABAEC3-79D4-4FDC-853F-A8DE4B5A3D9E}" type="pres">
      <dgm:prSet presAssocID="{7595AEA0-4866-4B41-9292-DA7C838485E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8C99389-459E-4F27-9034-DB6DD0D862E6}" type="pres">
      <dgm:prSet presAssocID="{9D9DBBAE-36FA-411F-A31B-0017DC99F89C}" presName="hierRoot2" presStyleCnt="0"/>
      <dgm:spPr/>
    </dgm:pt>
    <dgm:pt modelId="{AF84DCAF-439E-433F-9503-F2F9EF1AA25A}" type="pres">
      <dgm:prSet presAssocID="{9D9DBBAE-36FA-411F-A31B-0017DC99F89C}" presName="composite2" presStyleCnt="0"/>
      <dgm:spPr/>
    </dgm:pt>
    <dgm:pt modelId="{87A9C20B-0649-4C19-ABA9-08C3393C53BA}" type="pres">
      <dgm:prSet presAssocID="{9D9DBBAE-36FA-411F-A31B-0017DC99F89C}" presName="background2" presStyleLbl="node2" presStyleIdx="0" presStyleCnt="2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556FC98-392B-4CC7-A50D-4DDFE28110FD}" type="pres">
      <dgm:prSet presAssocID="{9D9DBBAE-36FA-411F-A31B-0017DC99F89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3736CC-8D0A-4EAE-B95A-000582DD9995}" type="pres">
      <dgm:prSet presAssocID="{9D9DBBAE-36FA-411F-A31B-0017DC99F89C}" presName="hierChild3" presStyleCnt="0"/>
      <dgm:spPr/>
    </dgm:pt>
    <dgm:pt modelId="{3BF3971A-2D7A-4090-9378-A7B523EFEDA1}" type="pres">
      <dgm:prSet presAssocID="{42CA3B67-56A3-4C13-A85A-D7911A0F851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747749B-D31B-409F-8E7D-895BA4F3B012}" type="pres">
      <dgm:prSet presAssocID="{80E42AF3-3B5C-4C43-80C4-618FC957D89A}" presName="hierRoot2" presStyleCnt="0"/>
      <dgm:spPr/>
    </dgm:pt>
    <dgm:pt modelId="{00E9A6D8-0505-4EFE-97D5-C805E1094C4A}" type="pres">
      <dgm:prSet presAssocID="{80E42AF3-3B5C-4C43-80C4-618FC957D89A}" presName="composite2" presStyleCnt="0"/>
      <dgm:spPr/>
    </dgm:pt>
    <dgm:pt modelId="{885CD199-3C56-49C5-AD83-4A561F57FD5B}" type="pres">
      <dgm:prSet presAssocID="{80E42AF3-3B5C-4C43-80C4-618FC957D89A}" presName="background2" presStyleLbl="node2" presStyleIdx="1" presStyleCnt="2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1ACD631-473A-4897-88DE-1A57D367B22D}" type="pres">
      <dgm:prSet presAssocID="{80E42AF3-3B5C-4C43-80C4-618FC957D89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ECAD29-F16E-4909-AE68-29B8CB7DD1CE}" type="pres">
      <dgm:prSet presAssocID="{80E42AF3-3B5C-4C43-80C4-618FC957D89A}" presName="hierChild3" presStyleCnt="0"/>
      <dgm:spPr/>
    </dgm:pt>
  </dgm:ptLst>
  <dgm:cxnLst>
    <dgm:cxn modelId="{9E5D9852-D034-49A5-B5F3-29AB04FFBE6C}" type="presOf" srcId="{80E42AF3-3B5C-4C43-80C4-618FC957D89A}" destId="{11ACD631-473A-4897-88DE-1A57D367B22D}" srcOrd="0" destOrd="0" presId="urn:microsoft.com/office/officeart/2005/8/layout/hierarchy1"/>
    <dgm:cxn modelId="{4FA66D17-1C84-42E2-AB17-1747314417BD}" srcId="{C21EE117-2A3D-4C92-8A35-CCD4807231D5}" destId="{42A24DC4-0C32-4FB8-998A-2872516E69D5}" srcOrd="0" destOrd="0" parTransId="{2F977124-84B8-41F3-BC3E-B28A3422A877}" sibTransId="{2963B1B1-0469-47D5-8255-10F2C57FECC8}"/>
    <dgm:cxn modelId="{BAC282A6-1A14-4931-B1C8-2D9B5E5A4032}" srcId="{42A24DC4-0C32-4FB8-998A-2872516E69D5}" destId="{80E42AF3-3B5C-4C43-80C4-618FC957D89A}" srcOrd="1" destOrd="0" parTransId="{42CA3B67-56A3-4C13-A85A-D7911A0F8514}" sibTransId="{1887E617-22E8-4DB8-BEB7-16956E6C0425}"/>
    <dgm:cxn modelId="{0ADB5724-E076-4B2C-A64D-6FF2DAD213C0}" type="presOf" srcId="{42CA3B67-56A3-4C13-A85A-D7911A0F8514}" destId="{3BF3971A-2D7A-4090-9378-A7B523EFEDA1}" srcOrd="0" destOrd="0" presId="urn:microsoft.com/office/officeart/2005/8/layout/hierarchy1"/>
    <dgm:cxn modelId="{6709F736-BE71-41D9-9BE5-38A91CF331E8}" srcId="{42A24DC4-0C32-4FB8-998A-2872516E69D5}" destId="{9D9DBBAE-36FA-411F-A31B-0017DC99F89C}" srcOrd="0" destOrd="0" parTransId="{7595AEA0-4866-4B41-9292-DA7C838485E3}" sibTransId="{56CF5485-B0DE-4557-9B15-B3BE0EC91162}"/>
    <dgm:cxn modelId="{B6B00F7B-F8AD-49AB-9EDB-937AED17F2A5}" type="presOf" srcId="{9D9DBBAE-36FA-411F-A31B-0017DC99F89C}" destId="{F556FC98-392B-4CC7-A50D-4DDFE28110FD}" srcOrd="0" destOrd="0" presId="urn:microsoft.com/office/officeart/2005/8/layout/hierarchy1"/>
    <dgm:cxn modelId="{B55ABF2C-2F07-411D-9782-38F843FA7F49}" type="presOf" srcId="{42A24DC4-0C32-4FB8-998A-2872516E69D5}" destId="{8A6AB9DF-89B1-4DD5-A4EA-F2E91E39FE36}" srcOrd="0" destOrd="0" presId="urn:microsoft.com/office/officeart/2005/8/layout/hierarchy1"/>
    <dgm:cxn modelId="{E94E6A52-8AAE-47B0-8943-390C939B0239}" type="presOf" srcId="{7595AEA0-4866-4B41-9292-DA7C838485E3}" destId="{63ABAEC3-79D4-4FDC-853F-A8DE4B5A3D9E}" srcOrd="0" destOrd="0" presId="urn:microsoft.com/office/officeart/2005/8/layout/hierarchy1"/>
    <dgm:cxn modelId="{1A0AABA3-B08C-4BAF-A855-9B6A13A4AF65}" type="presOf" srcId="{C21EE117-2A3D-4C92-8A35-CCD4807231D5}" destId="{4F183373-112C-4065-8DC2-45D98915D734}" srcOrd="0" destOrd="0" presId="urn:microsoft.com/office/officeart/2005/8/layout/hierarchy1"/>
    <dgm:cxn modelId="{CED2E1C1-67C8-41A1-9D74-C045A55D51C0}" type="presParOf" srcId="{4F183373-112C-4065-8DC2-45D98915D734}" destId="{4315BCEF-EEC3-4DD0-9581-D32B12FEB1BB}" srcOrd="0" destOrd="0" presId="urn:microsoft.com/office/officeart/2005/8/layout/hierarchy1"/>
    <dgm:cxn modelId="{849C13B3-36E5-4CD1-889C-5918D5BD782E}" type="presParOf" srcId="{4315BCEF-EEC3-4DD0-9581-D32B12FEB1BB}" destId="{42FE5557-3CAB-4C19-B0C3-B1AE57EC020C}" srcOrd="0" destOrd="0" presId="urn:microsoft.com/office/officeart/2005/8/layout/hierarchy1"/>
    <dgm:cxn modelId="{7549CC93-67E2-4DB5-A8C4-9C70C62443CE}" type="presParOf" srcId="{42FE5557-3CAB-4C19-B0C3-B1AE57EC020C}" destId="{0D00A577-3EFF-4C74-A57B-E56FC8807C4C}" srcOrd="0" destOrd="0" presId="urn:microsoft.com/office/officeart/2005/8/layout/hierarchy1"/>
    <dgm:cxn modelId="{17C653C4-134D-430A-BF6D-89AFD715425E}" type="presParOf" srcId="{42FE5557-3CAB-4C19-B0C3-B1AE57EC020C}" destId="{8A6AB9DF-89B1-4DD5-A4EA-F2E91E39FE36}" srcOrd="1" destOrd="0" presId="urn:microsoft.com/office/officeart/2005/8/layout/hierarchy1"/>
    <dgm:cxn modelId="{1AE475A4-2000-4AB8-9FFA-E3AAAFB9CA46}" type="presParOf" srcId="{4315BCEF-EEC3-4DD0-9581-D32B12FEB1BB}" destId="{616A1AA3-FFCA-4860-99C0-BD5D58963674}" srcOrd="1" destOrd="0" presId="urn:microsoft.com/office/officeart/2005/8/layout/hierarchy1"/>
    <dgm:cxn modelId="{18484E54-BE00-4F7A-936C-B678E3FC0D20}" type="presParOf" srcId="{616A1AA3-FFCA-4860-99C0-BD5D58963674}" destId="{63ABAEC3-79D4-4FDC-853F-A8DE4B5A3D9E}" srcOrd="0" destOrd="0" presId="urn:microsoft.com/office/officeart/2005/8/layout/hierarchy1"/>
    <dgm:cxn modelId="{95243C84-B7CD-4B24-8B78-5A70AD7D2808}" type="presParOf" srcId="{616A1AA3-FFCA-4860-99C0-BD5D58963674}" destId="{28C99389-459E-4F27-9034-DB6DD0D862E6}" srcOrd="1" destOrd="0" presId="urn:microsoft.com/office/officeart/2005/8/layout/hierarchy1"/>
    <dgm:cxn modelId="{210D544C-B9E3-4096-BFBF-15402653395A}" type="presParOf" srcId="{28C99389-459E-4F27-9034-DB6DD0D862E6}" destId="{AF84DCAF-439E-433F-9503-F2F9EF1AA25A}" srcOrd="0" destOrd="0" presId="urn:microsoft.com/office/officeart/2005/8/layout/hierarchy1"/>
    <dgm:cxn modelId="{6DC21C1C-9ED4-42D8-A3B2-40A1525D53B8}" type="presParOf" srcId="{AF84DCAF-439E-433F-9503-F2F9EF1AA25A}" destId="{87A9C20B-0649-4C19-ABA9-08C3393C53BA}" srcOrd="0" destOrd="0" presId="urn:microsoft.com/office/officeart/2005/8/layout/hierarchy1"/>
    <dgm:cxn modelId="{BA3407E6-0DF5-4A85-A58E-AC31A482E730}" type="presParOf" srcId="{AF84DCAF-439E-433F-9503-F2F9EF1AA25A}" destId="{F556FC98-392B-4CC7-A50D-4DDFE28110FD}" srcOrd="1" destOrd="0" presId="urn:microsoft.com/office/officeart/2005/8/layout/hierarchy1"/>
    <dgm:cxn modelId="{24B728AA-BA4E-4E94-9DC6-94A3199F3F08}" type="presParOf" srcId="{28C99389-459E-4F27-9034-DB6DD0D862E6}" destId="{0C3736CC-8D0A-4EAE-B95A-000582DD9995}" srcOrd="1" destOrd="0" presId="urn:microsoft.com/office/officeart/2005/8/layout/hierarchy1"/>
    <dgm:cxn modelId="{7D36D60F-968B-43E9-8FF1-C77B541BCA41}" type="presParOf" srcId="{616A1AA3-FFCA-4860-99C0-BD5D58963674}" destId="{3BF3971A-2D7A-4090-9378-A7B523EFEDA1}" srcOrd="2" destOrd="0" presId="urn:microsoft.com/office/officeart/2005/8/layout/hierarchy1"/>
    <dgm:cxn modelId="{5F1E14FF-5DA0-4776-884A-2BCD703132DD}" type="presParOf" srcId="{616A1AA3-FFCA-4860-99C0-BD5D58963674}" destId="{A747749B-D31B-409F-8E7D-895BA4F3B012}" srcOrd="3" destOrd="0" presId="urn:microsoft.com/office/officeart/2005/8/layout/hierarchy1"/>
    <dgm:cxn modelId="{F0CCA30F-04C4-4E56-B03F-AB850B41B8A6}" type="presParOf" srcId="{A747749B-D31B-409F-8E7D-895BA4F3B012}" destId="{00E9A6D8-0505-4EFE-97D5-C805E1094C4A}" srcOrd="0" destOrd="0" presId="urn:microsoft.com/office/officeart/2005/8/layout/hierarchy1"/>
    <dgm:cxn modelId="{ED8C482B-0560-4B59-9D3C-2FBD46DCC88A}" type="presParOf" srcId="{00E9A6D8-0505-4EFE-97D5-C805E1094C4A}" destId="{885CD199-3C56-49C5-AD83-4A561F57FD5B}" srcOrd="0" destOrd="0" presId="urn:microsoft.com/office/officeart/2005/8/layout/hierarchy1"/>
    <dgm:cxn modelId="{72C17AAA-95AA-447D-8569-70B8B2A4BF46}" type="presParOf" srcId="{00E9A6D8-0505-4EFE-97D5-C805E1094C4A}" destId="{11ACD631-473A-4897-88DE-1A57D367B22D}" srcOrd="1" destOrd="0" presId="urn:microsoft.com/office/officeart/2005/8/layout/hierarchy1"/>
    <dgm:cxn modelId="{27530A9C-AFD4-4418-96B6-C3FE9E2316D8}" type="presParOf" srcId="{A747749B-D31B-409F-8E7D-895BA4F3B012}" destId="{4FECAD29-F16E-4909-AE68-29B8CB7DD1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BFD135-EF33-450E-B75E-10D3E54A16FF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28BF93-B694-4B9B-BCAC-D433B56D79E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ja-JP" b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Законность </a:t>
          </a:r>
          <a:endParaRPr lang="ru-RU" b="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72737AB5-6B4D-4B53-A8E3-0D160B267FF5}" type="parTrans" cxnId="{9204B705-6ACA-42CC-8559-600C95988F97}">
      <dgm:prSet/>
      <dgm:spPr/>
      <dgm:t>
        <a:bodyPr/>
        <a:lstStyle/>
        <a:p>
          <a:endParaRPr lang="ru-RU"/>
        </a:p>
      </dgm:t>
    </dgm:pt>
    <dgm:pt modelId="{AB08DCCB-1570-4359-8C39-87970D5BB943}" type="sibTrans" cxnId="{9204B705-6ACA-42CC-8559-600C95988F97}">
      <dgm:prSet/>
      <dgm:spPr/>
      <dgm:t>
        <a:bodyPr/>
        <a:lstStyle/>
        <a:p>
          <a:endParaRPr lang="ru-RU"/>
        </a:p>
      </dgm:t>
    </dgm:pt>
    <dgm:pt modelId="{8D39C9A0-A3F4-4A76-912D-BA6EC83ACAE8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ja-JP" b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Обусловленность</a:t>
          </a:r>
          <a:endParaRPr lang="ru-RU" b="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350A97FB-119C-4B30-90C3-AE225FDB0C6D}" type="parTrans" cxnId="{1F8E9C05-3431-4E78-93BA-9B1FA5B72993}">
      <dgm:prSet/>
      <dgm:spPr/>
      <dgm:t>
        <a:bodyPr/>
        <a:lstStyle/>
        <a:p>
          <a:endParaRPr lang="ru-RU"/>
        </a:p>
      </dgm:t>
    </dgm:pt>
    <dgm:pt modelId="{FFEB27D2-E992-4DFD-ADD9-71D6359C90A4}" type="sibTrans" cxnId="{1F8E9C05-3431-4E78-93BA-9B1FA5B72993}">
      <dgm:prSet/>
      <dgm:spPr/>
      <dgm:t>
        <a:bodyPr/>
        <a:lstStyle/>
        <a:p>
          <a:endParaRPr lang="ru-RU"/>
        </a:p>
      </dgm:t>
    </dgm:pt>
    <dgm:pt modelId="{F14F63BB-2945-4BA9-8437-31B4BDD5C5B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ja-JP" b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Демократизм </a:t>
          </a:r>
          <a:endParaRPr lang="ru-RU" b="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6008A66F-58FE-4007-AFD2-A655147A2EB8}" type="parTrans" cxnId="{E0039CE9-7ABF-4CBC-93D4-59EF1FB6BE0C}">
      <dgm:prSet/>
      <dgm:spPr/>
      <dgm:t>
        <a:bodyPr/>
        <a:lstStyle/>
        <a:p>
          <a:endParaRPr lang="ru-RU"/>
        </a:p>
      </dgm:t>
    </dgm:pt>
    <dgm:pt modelId="{956A7187-6D5A-4A2D-A543-C584E73B2ADA}" type="sibTrans" cxnId="{E0039CE9-7ABF-4CBC-93D4-59EF1FB6BE0C}">
      <dgm:prSet/>
      <dgm:spPr/>
      <dgm:t>
        <a:bodyPr/>
        <a:lstStyle/>
        <a:p>
          <a:endParaRPr lang="ru-RU"/>
        </a:p>
      </dgm:t>
    </dgm:pt>
    <dgm:pt modelId="{A62D9E30-1EF3-4409-81D7-E210D352950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ja-JP" b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Системность</a:t>
          </a:r>
          <a:endParaRPr lang="ru-RU" b="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567DFF7F-8E42-4D7E-94FA-FD728CC12BD3}" type="parTrans" cxnId="{0249C087-AB27-429D-A6D5-A96F117518DC}">
      <dgm:prSet/>
      <dgm:spPr/>
      <dgm:t>
        <a:bodyPr/>
        <a:lstStyle/>
        <a:p>
          <a:endParaRPr lang="ru-RU"/>
        </a:p>
      </dgm:t>
    </dgm:pt>
    <dgm:pt modelId="{7387C202-5045-468C-82BF-495E6D22F169}" type="sibTrans" cxnId="{0249C087-AB27-429D-A6D5-A96F117518DC}">
      <dgm:prSet/>
      <dgm:spPr/>
      <dgm:t>
        <a:bodyPr/>
        <a:lstStyle/>
        <a:p>
          <a:endParaRPr lang="ru-RU"/>
        </a:p>
      </dgm:t>
    </dgm:pt>
    <dgm:pt modelId="{831D6669-4200-4753-9FF9-38939072331C}" type="pres">
      <dgm:prSet presAssocID="{F8BFD135-EF33-450E-B75E-10D3E54A16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03D24E-588E-4C17-AB0D-C527897F83BE}" type="pres">
      <dgm:prSet presAssocID="{9828BF93-B694-4B9B-BCAC-D433B56D79E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C86CF-6B88-4CB2-978D-709B4730D1DF}" type="pres">
      <dgm:prSet presAssocID="{AB08DCCB-1570-4359-8C39-87970D5BB943}" presName="sibTrans" presStyleCnt="0"/>
      <dgm:spPr/>
      <dgm:t>
        <a:bodyPr/>
        <a:lstStyle/>
        <a:p>
          <a:endParaRPr lang="ru-RU"/>
        </a:p>
      </dgm:t>
    </dgm:pt>
    <dgm:pt modelId="{1D329260-F391-4723-A6B5-04AE87BE5797}" type="pres">
      <dgm:prSet presAssocID="{8D39C9A0-A3F4-4A76-912D-BA6EC83ACA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B8342-79B4-4632-A8C3-628163FE576A}" type="pres">
      <dgm:prSet presAssocID="{FFEB27D2-E992-4DFD-ADD9-71D6359C90A4}" presName="sibTrans" presStyleCnt="0"/>
      <dgm:spPr/>
      <dgm:t>
        <a:bodyPr/>
        <a:lstStyle/>
        <a:p>
          <a:endParaRPr lang="ru-RU"/>
        </a:p>
      </dgm:t>
    </dgm:pt>
    <dgm:pt modelId="{BE6400D1-90BA-4DAF-9D1A-4DEB88FF2073}" type="pres">
      <dgm:prSet presAssocID="{F14F63BB-2945-4BA9-8437-31B4BDD5C5B6}" presName="node" presStyleLbl="node1" presStyleIdx="2" presStyleCnt="4" custLinFactNeighborX="-1990" custLinFactNeighborY="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B13AC-BF46-4149-806C-FFE57BE447B1}" type="pres">
      <dgm:prSet presAssocID="{956A7187-6D5A-4A2D-A543-C584E73B2ADA}" presName="sibTrans" presStyleCnt="0"/>
      <dgm:spPr/>
      <dgm:t>
        <a:bodyPr/>
        <a:lstStyle/>
        <a:p>
          <a:endParaRPr lang="ru-RU"/>
        </a:p>
      </dgm:t>
    </dgm:pt>
    <dgm:pt modelId="{45CB372C-C194-4601-931F-31ADB8FF2B94}" type="pres">
      <dgm:prSet presAssocID="{A62D9E30-1EF3-4409-81D7-E210D3529506}" presName="node" presStyleLbl="node1" presStyleIdx="3" presStyleCnt="4" custLinFactNeighborX="487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312B14-4E23-4C76-B994-835CDDFA316C}" type="presOf" srcId="{F14F63BB-2945-4BA9-8437-31B4BDD5C5B6}" destId="{BE6400D1-90BA-4DAF-9D1A-4DEB88FF2073}" srcOrd="0" destOrd="0" presId="urn:microsoft.com/office/officeart/2005/8/layout/default"/>
    <dgm:cxn modelId="{1F8E9C05-3431-4E78-93BA-9B1FA5B72993}" srcId="{F8BFD135-EF33-450E-B75E-10D3E54A16FF}" destId="{8D39C9A0-A3F4-4A76-912D-BA6EC83ACAE8}" srcOrd="1" destOrd="0" parTransId="{350A97FB-119C-4B30-90C3-AE225FDB0C6D}" sibTransId="{FFEB27D2-E992-4DFD-ADD9-71D6359C90A4}"/>
    <dgm:cxn modelId="{3C1AAE5E-31C7-46E5-944E-6A31A6D2E3B0}" type="presOf" srcId="{A62D9E30-1EF3-4409-81D7-E210D3529506}" destId="{45CB372C-C194-4601-931F-31ADB8FF2B94}" srcOrd="0" destOrd="0" presId="urn:microsoft.com/office/officeart/2005/8/layout/default"/>
    <dgm:cxn modelId="{D5A6F32F-4590-4AA7-9DD4-F015D5DAA280}" type="presOf" srcId="{9828BF93-B694-4B9B-BCAC-D433B56D79E7}" destId="{1603D24E-588E-4C17-AB0D-C527897F83BE}" srcOrd="0" destOrd="0" presId="urn:microsoft.com/office/officeart/2005/8/layout/default"/>
    <dgm:cxn modelId="{0249C087-AB27-429D-A6D5-A96F117518DC}" srcId="{F8BFD135-EF33-450E-B75E-10D3E54A16FF}" destId="{A62D9E30-1EF3-4409-81D7-E210D3529506}" srcOrd="3" destOrd="0" parTransId="{567DFF7F-8E42-4D7E-94FA-FD728CC12BD3}" sibTransId="{7387C202-5045-468C-82BF-495E6D22F169}"/>
    <dgm:cxn modelId="{E0039CE9-7ABF-4CBC-93D4-59EF1FB6BE0C}" srcId="{F8BFD135-EF33-450E-B75E-10D3E54A16FF}" destId="{F14F63BB-2945-4BA9-8437-31B4BDD5C5B6}" srcOrd="2" destOrd="0" parTransId="{6008A66F-58FE-4007-AFD2-A655147A2EB8}" sibTransId="{956A7187-6D5A-4A2D-A543-C584E73B2ADA}"/>
    <dgm:cxn modelId="{9204B705-6ACA-42CC-8559-600C95988F97}" srcId="{F8BFD135-EF33-450E-B75E-10D3E54A16FF}" destId="{9828BF93-B694-4B9B-BCAC-D433B56D79E7}" srcOrd="0" destOrd="0" parTransId="{72737AB5-6B4D-4B53-A8E3-0D160B267FF5}" sibTransId="{AB08DCCB-1570-4359-8C39-87970D5BB943}"/>
    <dgm:cxn modelId="{D3A4E497-CB92-4667-AAAF-1BE4A9EA6E14}" type="presOf" srcId="{8D39C9A0-A3F4-4A76-912D-BA6EC83ACAE8}" destId="{1D329260-F391-4723-A6B5-04AE87BE5797}" srcOrd="0" destOrd="0" presId="urn:microsoft.com/office/officeart/2005/8/layout/default"/>
    <dgm:cxn modelId="{B69BF4A2-4BB8-4423-A51D-FE2A3E0E54B1}" type="presOf" srcId="{F8BFD135-EF33-450E-B75E-10D3E54A16FF}" destId="{831D6669-4200-4753-9FF9-38939072331C}" srcOrd="0" destOrd="0" presId="urn:microsoft.com/office/officeart/2005/8/layout/default"/>
    <dgm:cxn modelId="{96C70A06-FCC5-4EC7-B4C2-CD38E3E23C9E}" type="presParOf" srcId="{831D6669-4200-4753-9FF9-38939072331C}" destId="{1603D24E-588E-4C17-AB0D-C527897F83BE}" srcOrd="0" destOrd="0" presId="urn:microsoft.com/office/officeart/2005/8/layout/default"/>
    <dgm:cxn modelId="{8E6B60EF-4F1F-4D2F-A4EE-71F28911F570}" type="presParOf" srcId="{831D6669-4200-4753-9FF9-38939072331C}" destId="{F17C86CF-6B88-4CB2-978D-709B4730D1DF}" srcOrd="1" destOrd="0" presId="urn:microsoft.com/office/officeart/2005/8/layout/default"/>
    <dgm:cxn modelId="{83373A36-0F71-4FBE-B1E2-3255654325DE}" type="presParOf" srcId="{831D6669-4200-4753-9FF9-38939072331C}" destId="{1D329260-F391-4723-A6B5-04AE87BE5797}" srcOrd="2" destOrd="0" presId="urn:microsoft.com/office/officeart/2005/8/layout/default"/>
    <dgm:cxn modelId="{399E1CA2-DBB4-4B07-BBE0-4D3FE8C7C5EE}" type="presParOf" srcId="{831D6669-4200-4753-9FF9-38939072331C}" destId="{6C3B8342-79B4-4632-A8C3-628163FE576A}" srcOrd="3" destOrd="0" presId="urn:microsoft.com/office/officeart/2005/8/layout/default"/>
    <dgm:cxn modelId="{41BD1443-B9E1-43C5-8632-F6A3879CB0C8}" type="presParOf" srcId="{831D6669-4200-4753-9FF9-38939072331C}" destId="{BE6400D1-90BA-4DAF-9D1A-4DEB88FF2073}" srcOrd="4" destOrd="0" presId="urn:microsoft.com/office/officeart/2005/8/layout/default"/>
    <dgm:cxn modelId="{6BA00B71-FF9B-480E-BF23-367B0C03F26B}" type="presParOf" srcId="{831D6669-4200-4753-9FF9-38939072331C}" destId="{B1FB13AC-BF46-4149-806C-FFE57BE447B1}" srcOrd="5" destOrd="0" presId="urn:microsoft.com/office/officeart/2005/8/layout/default"/>
    <dgm:cxn modelId="{6889FBDB-3A47-4891-A2A8-66CE137F0BDC}" type="presParOf" srcId="{831D6669-4200-4753-9FF9-38939072331C}" destId="{45CB372C-C194-4601-931F-31ADB8FF2B9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D5768C-ECBC-40B8-8024-5F7F4BA92D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A1462E-B2ED-4797-ADF4-4CED216E83CB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Медицинские показания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D34D456E-2589-4FAC-8F51-3A266940BA00}" type="sibTrans" cxnId="{0AF3AF37-8397-4915-A221-36594EB4A1A0}">
      <dgm:prSet/>
      <dgm:spPr/>
      <dgm:t>
        <a:bodyPr/>
        <a:lstStyle/>
        <a:p>
          <a:endParaRPr lang="ru-RU"/>
        </a:p>
      </dgm:t>
    </dgm:pt>
    <dgm:pt modelId="{F4A0C7FD-ECC7-465E-9744-0C19CCE53F6D}" type="parTrans" cxnId="{0AF3AF37-8397-4915-A221-36594EB4A1A0}">
      <dgm:prSet/>
      <dgm:spPr/>
      <dgm:t>
        <a:bodyPr/>
        <a:lstStyle/>
        <a:p>
          <a:endParaRPr lang="ru-RU"/>
        </a:p>
      </dgm:t>
    </dgm:pt>
    <dgm:pt modelId="{C3F3EA1D-30F3-4B93-A5EA-343EE166D51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Заявление и анкетирование родителей</a:t>
          </a:r>
        </a:p>
      </dgm:t>
    </dgm:pt>
    <dgm:pt modelId="{3148CE35-84F1-4EA5-BF17-B3B50523C320}" type="sibTrans" cxnId="{D0D3600E-AE9E-4B69-9B9E-8B26C443B3C6}">
      <dgm:prSet/>
      <dgm:spPr/>
      <dgm:t>
        <a:bodyPr/>
        <a:lstStyle/>
        <a:p>
          <a:endParaRPr lang="ru-RU"/>
        </a:p>
      </dgm:t>
    </dgm:pt>
    <dgm:pt modelId="{1DA1889E-08B0-4BEE-B786-4F746BE8E35F}" type="parTrans" cxnId="{D0D3600E-AE9E-4B69-9B9E-8B26C443B3C6}">
      <dgm:prSet/>
      <dgm:spPr/>
      <dgm:t>
        <a:bodyPr/>
        <a:lstStyle/>
        <a:p>
          <a:endParaRPr lang="ru-RU"/>
        </a:p>
      </dgm:t>
    </dgm:pt>
    <dgm:pt modelId="{6358A9E6-38C6-4522-B037-1EF35D1EE2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Оформление договора</a:t>
          </a:r>
        </a:p>
      </dgm:t>
    </dgm:pt>
    <dgm:pt modelId="{3DA2C5DD-699A-4689-8ED1-8840D68A9CB3}" type="sibTrans" cxnId="{00466356-26B1-4466-A1CD-74E7666E2E05}">
      <dgm:prSet/>
      <dgm:spPr/>
      <dgm:t>
        <a:bodyPr/>
        <a:lstStyle/>
        <a:p>
          <a:endParaRPr lang="ru-RU"/>
        </a:p>
      </dgm:t>
    </dgm:pt>
    <dgm:pt modelId="{7FB4D66C-35B0-4F44-8B2C-B556C2B96ED6}" type="parTrans" cxnId="{00466356-26B1-4466-A1CD-74E7666E2E05}">
      <dgm:prSet/>
      <dgm:spPr/>
      <dgm:t>
        <a:bodyPr/>
        <a:lstStyle/>
        <a:p>
          <a:endParaRPr lang="ru-RU"/>
        </a:p>
      </dgm:t>
    </dgm:pt>
    <dgm:pt modelId="{76365A28-DC84-4E01-8A65-CC29B3D89D8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Составление ИОТ</a:t>
          </a:r>
        </a:p>
      </dgm:t>
    </dgm:pt>
    <dgm:pt modelId="{1197B728-D1A7-490A-9554-271029A5EED9}" type="sibTrans" cxnId="{5CE11EDE-A05A-4686-B4A8-F7621C6662B1}">
      <dgm:prSet/>
      <dgm:spPr/>
      <dgm:t>
        <a:bodyPr/>
        <a:lstStyle/>
        <a:p>
          <a:endParaRPr lang="ru-RU"/>
        </a:p>
      </dgm:t>
    </dgm:pt>
    <dgm:pt modelId="{5B49D380-A01D-42C4-80D3-6367A7E36285}" type="parTrans" cxnId="{5CE11EDE-A05A-4686-B4A8-F7621C6662B1}">
      <dgm:prSet/>
      <dgm:spPr/>
      <dgm:t>
        <a:bodyPr/>
        <a:lstStyle/>
        <a:p>
          <a:endParaRPr lang="ru-RU"/>
        </a:p>
      </dgm:t>
    </dgm:pt>
    <dgm:pt modelId="{1D13398B-DB83-488F-A1FB-83B7D9F8B3C7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Правила  зачисления и отчисления</a:t>
          </a:r>
        </a:p>
      </dgm:t>
    </dgm:pt>
    <dgm:pt modelId="{7BA77CDB-33E0-4226-B90C-8682AC94EC23}" type="sibTrans" cxnId="{DC543561-CF3E-4741-8673-608382B2E3A3}">
      <dgm:prSet/>
      <dgm:spPr/>
      <dgm:t>
        <a:bodyPr/>
        <a:lstStyle/>
        <a:p>
          <a:endParaRPr lang="ru-RU"/>
        </a:p>
      </dgm:t>
    </dgm:pt>
    <dgm:pt modelId="{3DB45062-5B71-44FF-A844-BE9AC92A7E72}" type="parTrans" cxnId="{DC543561-CF3E-4741-8673-608382B2E3A3}">
      <dgm:prSet/>
      <dgm:spPr/>
      <dgm:t>
        <a:bodyPr/>
        <a:lstStyle/>
        <a:p>
          <a:endParaRPr lang="ru-RU"/>
        </a:p>
      </dgm:t>
    </dgm:pt>
    <dgm:pt modelId="{142FE10E-49DF-423C-9E81-E162E746192E}" type="pres">
      <dgm:prSet presAssocID="{5BD5768C-ECBC-40B8-8024-5F7F4BA92D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4423B-139D-4691-9B22-369667080D96}" type="pres">
      <dgm:prSet presAssocID="{7DA1462E-B2ED-4797-ADF4-4CED216E83CB}" presName="parentLin" presStyleCnt="0"/>
      <dgm:spPr/>
    </dgm:pt>
    <dgm:pt modelId="{30CCC7A7-3669-413B-9AD3-DF51BC050E92}" type="pres">
      <dgm:prSet presAssocID="{7DA1462E-B2ED-4797-ADF4-4CED216E83C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6742A65-D798-4F4A-BB0F-3471E6E3689C}" type="pres">
      <dgm:prSet presAssocID="{7DA1462E-B2ED-4797-ADF4-4CED216E83CB}" presName="parentText" presStyleLbl="node1" presStyleIdx="0" presStyleCnt="5" custScaleX="115139" custScaleY="142942" custLinFactNeighborX="25887" custLinFactNeighborY="57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552FB-99F0-4AB8-B342-28653421751C}" type="pres">
      <dgm:prSet presAssocID="{7DA1462E-B2ED-4797-ADF4-4CED216E83CB}" presName="negativeSpace" presStyleCnt="0"/>
      <dgm:spPr/>
    </dgm:pt>
    <dgm:pt modelId="{3F146853-06B9-4031-A66A-E4B67E2E6032}" type="pres">
      <dgm:prSet presAssocID="{7DA1462E-B2ED-4797-ADF4-4CED216E83CB}" presName="childText" presStyleLbl="conFgAcc1" presStyleIdx="0" presStyleCnt="5" custScaleX="92052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CAC79DF-C836-4316-9F3A-C78C4CB31B26}" type="pres">
      <dgm:prSet presAssocID="{D34D456E-2589-4FAC-8F51-3A266940BA00}" presName="spaceBetweenRectangles" presStyleCnt="0"/>
      <dgm:spPr/>
    </dgm:pt>
    <dgm:pt modelId="{86938081-109C-49C3-8D95-CD7278F85719}" type="pres">
      <dgm:prSet presAssocID="{C3F3EA1D-30F3-4B93-A5EA-343EE166D516}" presName="parentLin" presStyleCnt="0"/>
      <dgm:spPr/>
    </dgm:pt>
    <dgm:pt modelId="{DDF2D580-B2AE-4787-BE89-2B11CBAE487F}" type="pres">
      <dgm:prSet presAssocID="{C3F3EA1D-30F3-4B93-A5EA-343EE166D51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C11F511-49B3-43A3-8582-13ABEAE5A434}" type="pres">
      <dgm:prSet presAssocID="{C3F3EA1D-30F3-4B93-A5EA-343EE166D516}" presName="parentText" presStyleLbl="node1" presStyleIdx="1" presStyleCnt="5" custScaleX="115139" custScaleY="122842" custLinFactNeighborX="6667" custLinFactNeighborY="-5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1A00A-BAC8-40EC-95CE-0972BC27D095}" type="pres">
      <dgm:prSet presAssocID="{C3F3EA1D-30F3-4B93-A5EA-343EE166D516}" presName="negativeSpace" presStyleCnt="0"/>
      <dgm:spPr/>
    </dgm:pt>
    <dgm:pt modelId="{C3C752AD-CAE4-4299-BAEF-AEEE7B34B856}" type="pres">
      <dgm:prSet presAssocID="{C3F3EA1D-30F3-4B93-A5EA-343EE166D516}" presName="childText" presStyleLbl="conFgAcc1" presStyleIdx="1" presStyleCnt="5" custScaleX="92052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4C464D6-1B1A-41FC-9C5E-E0A2DD5B0B7B}" type="pres">
      <dgm:prSet presAssocID="{3148CE35-84F1-4EA5-BF17-B3B50523C320}" presName="spaceBetweenRectangles" presStyleCnt="0"/>
      <dgm:spPr/>
    </dgm:pt>
    <dgm:pt modelId="{5711B597-F652-4DF1-B1EE-A547E5C34D1B}" type="pres">
      <dgm:prSet presAssocID="{6358A9E6-38C6-4522-B037-1EF35D1EE23A}" presName="parentLin" presStyleCnt="0"/>
      <dgm:spPr/>
    </dgm:pt>
    <dgm:pt modelId="{AC2AD78B-FC54-4936-8A94-3274A6518BBE}" type="pres">
      <dgm:prSet presAssocID="{6358A9E6-38C6-4522-B037-1EF35D1EE23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49887AF-E1CC-4821-8759-80A74231D2F9}" type="pres">
      <dgm:prSet presAssocID="{6358A9E6-38C6-4522-B037-1EF35D1EE23A}" presName="parentText" presStyleLbl="node1" presStyleIdx="2" presStyleCnt="5" custScaleX="115139" custScaleY="95630" custLinFactNeighborX="-5501" custLinFactNeighborY="-19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CF51B-1FC7-4FEC-BCDA-2461C7D972BD}" type="pres">
      <dgm:prSet presAssocID="{6358A9E6-38C6-4522-B037-1EF35D1EE23A}" presName="negativeSpace" presStyleCnt="0"/>
      <dgm:spPr/>
    </dgm:pt>
    <dgm:pt modelId="{BC7D089E-B415-4EBF-B136-5648BA256923}" type="pres">
      <dgm:prSet presAssocID="{6358A9E6-38C6-4522-B037-1EF35D1EE23A}" presName="childText" presStyleLbl="conFgAcc1" presStyleIdx="2" presStyleCnt="5" custScaleX="92052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2F84996-890A-4F51-BD73-D555DF9E1325}" type="pres">
      <dgm:prSet presAssocID="{3DA2C5DD-699A-4689-8ED1-8840D68A9CB3}" presName="spaceBetweenRectangles" presStyleCnt="0"/>
      <dgm:spPr/>
    </dgm:pt>
    <dgm:pt modelId="{8037CC82-1DB5-497A-81DF-19FF4C0E9F35}" type="pres">
      <dgm:prSet presAssocID="{76365A28-DC84-4E01-8A65-CC29B3D89D80}" presName="parentLin" presStyleCnt="0"/>
      <dgm:spPr/>
    </dgm:pt>
    <dgm:pt modelId="{BD4AAB85-227B-4332-BA7C-7518207FF0F4}" type="pres">
      <dgm:prSet presAssocID="{76365A28-DC84-4E01-8A65-CC29B3D89D8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BC165B2-643F-4002-9BE5-F187E788D110}" type="pres">
      <dgm:prSet presAssocID="{76365A28-DC84-4E01-8A65-CC29B3D89D80}" presName="parentText" presStyleLbl="node1" presStyleIdx="3" presStyleCnt="5" custScaleX="115139" custLinFactNeighborX="18123" custLinFactNeighborY="4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939F9-5011-4899-AAFA-CB83DB7DA1F4}" type="pres">
      <dgm:prSet presAssocID="{76365A28-DC84-4E01-8A65-CC29B3D89D80}" presName="negativeSpace" presStyleCnt="0"/>
      <dgm:spPr/>
    </dgm:pt>
    <dgm:pt modelId="{2CCD19C4-21F7-4F96-8666-471CE8448DF8}" type="pres">
      <dgm:prSet presAssocID="{76365A28-DC84-4E01-8A65-CC29B3D89D80}" presName="childText" presStyleLbl="conFgAcc1" presStyleIdx="3" presStyleCnt="5" custScaleX="92052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285FE08-211A-4610-9463-0D0FDEF4815E}" type="pres">
      <dgm:prSet presAssocID="{1197B728-D1A7-490A-9554-271029A5EED9}" presName="spaceBetweenRectangles" presStyleCnt="0"/>
      <dgm:spPr/>
    </dgm:pt>
    <dgm:pt modelId="{D819653E-F008-413F-A23C-7FBA561233ED}" type="pres">
      <dgm:prSet presAssocID="{1D13398B-DB83-488F-A1FB-83B7D9F8B3C7}" presName="parentLin" presStyleCnt="0"/>
      <dgm:spPr/>
    </dgm:pt>
    <dgm:pt modelId="{4B2D4611-1B60-4724-8E5B-2E09A7407F27}" type="pres">
      <dgm:prSet presAssocID="{1D13398B-DB83-488F-A1FB-83B7D9F8B3C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2D4968F-8930-46A2-ABFD-F49105691C33}" type="pres">
      <dgm:prSet presAssocID="{1D13398B-DB83-488F-A1FB-83B7D9F8B3C7}" presName="parentText" presStyleLbl="node1" presStyleIdx="4" presStyleCnt="5" custScaleX="115139" custLinFactNeighborY="25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EA9E8-C16E-4C8E-8F47-2152D4571FD8}" type="pres">
      <dgm:prSet presAssocID="{1D13398B-DB83-488F-A1FB-83B7D9F8B3C7}" presName="negativeSpace" presStyleCnt="0"/>
      <dgm:spPr/>
    </dgm:pt>
    <dgm:pt modelId="{0E721704-4BF5-468E-AA93-16A59AF1079E}" type="pres">
      <dgm:prSet presAssocID="{1D13398B-DB83-488F-A1FB-83B7D9F8B3C7}" presName="childText" presStyleLbl="conFgAcc1" presStyleIdx="4" presStyleCnt="5" custScaleX="92052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1FD6C51A-3BC0-4E1A-B29A-D760C9A7147C}" type="presOf" srcId="{1D13398B-DB83-488F-A1FB-83B7D9F8B3C7}" destId="{4B2D4611-1B60-4724-8E5B-2E09A7407F27}" srcOrd="0" destOrd="0" presId="urn:microsoft.com/office/officeart/2005/8/layout/list1"/>
    <dgm:cxn modelId="{00466356-26B1-4466-A1CD-74E7666E2E05}" srcId="{5BD5768C-ECBC-40B8-8024-5F7F4BA92DAA}" destId="{6358A9E6-38C6-4522-B037-1EF35D1EE23A}" srcOrd="2" destOrd="0" parTransId="{7FB4D66C-35B0-4F44-8B2C-B556C2B96ED6}" sibTransId="{3DA2C5DD-699A-4689-8ED1-8840D68A9CB3}"/>
    <dgm:cxn modelId="{D0D3600E-AE9E-4B69-9B9E-8B26C443B3C6}" srcId="{5BD5768C-ECBC-40B8-8024-5F7F4BA92DAA}" destId="{C3F3EA1D-30F3-4B93-A5EA-343EE166D516}" srcOrd="1" destOrd="0" parTransId="{1DA1889E-08B0-4BEE-B786-4F746BE8E35F}" sibTransId="{3148CE35-84F1-4EA5-BF17-B3B50523C320}"/>
    <dgm:cxn modelId="{0AF3AF37-8397-4915-A221-36594EB4A1A0}" srcId="{5BD5768C-ECBC-40B8-8024-5F7F4BA92DAA}" destId="{7DA1462E-B2ED-4797-ADF4-4CED216E83CB}" srcOrd="0" destOrd="0" parTransId="{F4A0C7FD-ECC7-465E-9744-0C19CCE53F6D}" sibTransId="{D34D456E-2589-4FAC-8F51-3A266940BA00}"/>
    <dgm:cxn modelId="{B673FFEA-A931-4B08-BB82-4F0E95D5DD07}" type="presOf" srcId="{1D13398B-DB83-488F-A1FB-83B7D9F8B3C7}" destId="{82D4968F-8930-46A2-ABFD-F49105691C33}" srcOrd="1" destOrd="0" presId="urn:microsoft.com/office/officeart/2005/8/layout/list1"/>
    <dgm:cxn modelId="{A17A0600-EAE4-43CF-AA8B-93F999B32621}" type="presOf" srcId="{76365A28-DC84-4E01-8A65-CC29B3D89D80}" destId="{BBC165B2-643F-4002-9BE5-F187E788D110}" srcOrd="1" destOrd="0" presId="urn:microsoft.com/office/officeart/2005/8/layout/list1"/>
    <dgm:cxn modelId="{9BFDC19E-B261-481D-BE88-CCE713454E28}" type="presOf" srcId="{6358A9E6-38C6-4522-B037-1EF35D1EE23A}" destId="{649887AF-E1CC-4821-8759-80A74231D2F9}" srcOrd="1" destOrd="0" presId="urn:microsoft.com/office/officeart/2005/8/layout/list1"/>
    <dgm:cxn modelId="{2D405145-5CE7-473F-9AB2-1AB7499A42AA}" type="presOf" srcId="{C3F3EA1D-30F3-4B93-A5EA-343EE166D516}" destId="{DDF2D580-B2AE-4787-BE89-2B11CBAE487F}" srcOrd="0" destOrd="0" presId="urn:microsoft.com/office/officeart/2005/8/layout/list1"/>
    <dgm:cxn modelId="{3F96AA35-8211-4AA4-B3A9-A398B1D5FE45}" type="presOf" srcId="{7DA1462E-B2ED-4797-ADF4-4CED216E83CB}" destId="{30CCC7A7-3669-413B-9AD3-DF51BC050E92}" srcOrd="0" destOrd="0" presId="urn:microsoft.com/office/officeart/2005/8/layout/list1"/>
    <dgm:cxn modelId="{360F4DDF-BE9A-41D1-A953-7F6D5808BC6C}" type="presOf" srcId="{6358A9E6-38C6-4522-B037-1EF35D1EE23A}" destId="{AC2AD78B-FC54-4936-8A94-3274A6518BBE}" srcOrd="0" destOrd="0" presId="urn:microsoft.com/office/officeart/2005/8/layout/list1"/>
    <dgm:cxn modelId="{73D0FA1C-5F04-486C-9AA7-6BB383DC6E87}" type="presOf" srcId="{5BD5768C-ECBC-40B8-8024-5F7F4BA92DAA}" destId="{142FE10E-49DF-423C-9E81-E162E746192E}" srcOrd="0" destOrd="0" presId="urn:microsoft.com/office/officeart/2005/8/layout/list1"/>
    <dgm:cxn modelId="{FC43A84F-008C-44B4-A609-A140B1138D6D}" type="presOf" srcId="{7DA1462E-B2ED-4797-ADF4-4CED216E83CB}" destId="{96742A65-D798-4F4A-BB0F-3471E6E3689C}" srcOrd="1" destOrd="0" presId="urn:microsoft.com/office/officeart/2005/8/layout/list1"/>
    <dgm:cxn modelId="{3799C167-FFB7-433F-9078-F9CCA52AED9B}" type="presOf" srcId="{C3F3EA1D-30F3-4B93-A5EA-343EE166D516}" destId="{EC11F511-49B3-43A3-8582-13ABEAE5A434}" srcOrd="1" destOrd="0" presId="urn:microsoft.com/office/officeart/2005/8/layout/list1"/>
    <dgm:cxn modelId="{DC543561-CF3E-4741-8673-608382B2E3A3}" srcId="{5BD5768C-ECBC-40B8-8024-5F7F4BA92DAA}" destId="{1D13398B-DB83-488F-A1FB-83B7D9F8B3C7}" srcOrd="4" destOrd="0" parTransId="{3DB45062-5B71-44FF-A844-BE9AC92A7E72}" sibTransId="{7BA77CDB-33E0-4226-B90C-8682AC94EC23}"/>
    <dgm:cxn modelId="{7E0D61B7-93C5-47E7-B7A5-90A45B3E91BB}" type="presOf" srcId="{76365A28-DC84-4E01-8A65-CC29B3D89D80}" destId="{BD4AAB85-227B-4332-BA7C-7518207FF0F4}" srcOrd="0" destOrd="0" presId="urn:microsoft.com/office/officeart/2005/8/layout/list1"/>
    <dgm:cxn modelId="{5CE11EDE-A05A-4686-B4A8-F7621C6662B1}" srcId="{5BD5768C-ECBC-40B8-8024-5F7F4BA92DAA}" destId="{76365A28-DC84-4E01-8A65-CC29B3D89D80}" srcOrd="3" destOrd="0" parTransId="{5B49D380-A01D-42C4-80D3-6367A7E36285}" sibTransId="{1197B728-D1A7-490A-9554-271029A5EED9}"/>
    <dgm:cxn modelId="{4C877030-2ECA-4727-9998-E5D47B7013D4}" type="presParOf" srcId="{142FE10E-49DF-423C-9E81-E162E746192E}" destId="{8F24423B-139D-4691-9B22-369667080D96}" srcOrd="0" destOrd="0" presId="urn:microsoft.com/office/officeart/2005/8/layout/list1"/>
    <dgm:cxn modelId="{6ED8DA4A-B0AD-4512-844D-3129392D269D}" type="presParOf" srcId="{8F24423B-139D-4691-9B22-369667080D96}" destId="{30CCC7A7-3669-413B-9AD3-DF51BC050E92}" srcOrd="0" destOrd="0" presId="urn:microsoft.com/office/officeart/2005/8/layout/list1"/>
    <dgm:cxn modelId="{E9BFE8BE-A23F-4074-AAB7-2CC64993BEB4}" type="presParOf" srcId="{8F24423B-139D-4691-9B22-369667080D96}" destId="{96742A65-D798-4F4A-BB0F-3471E6E3689C}" srcOrd="1" destOrd="0" presId="urn:microsoft.com/office/officeart/2005/8/layout/list1"/>
    <dgm:cxn modelId="{79AB0C92-8882-4AC2-A608-5C858C912054}" type="presParOf" srcId="{142FE10E-49DF-423C-9E81-E162E746192E}" destId="{EAF552FB-99F0-4AB8-B342-28653421751C}" srcOrd="1" destOrd="0" presId="urn:microsoft.com/office/officeart/2005/8/layout/list1"/>
    <dgm:cxn modelId="{EC859D73-2D4C-4C19-90D2-2AD60CB8464C}" type="presParOf" srcId="{142FE10E-49DF-423C-9E81-E162E746192E}" destId="{3F146853-06B9-4031-A66A-E4B67E2E6032}" srcOrd="2" destOrd="0" presId="urn:microsoft.com/office/officeart/2005/8/layout/list1"/>
    <dgm:cxn modelId="{0C82BF00-9CEE-4C8C-9529-C241AB78E3E1}" type="presParOf" srcId="{142FE10E-49DF-423C-9E81-E162E746192E}" destId="{9CAC79DF-C836-4316-9F3A-C78C4CB31B26}" srcOrd="3" destOrd="0" presId="urn:microsoft.com/office/officeart/2005/8/layout/list1"/>
    <dgm:cxn modelId="{A64999A4-91D8-4F7C-ABE6-A1E7D47D8815}" type="presParOf" srcId="{142FE10E-49DF-423C-9E81-E162E746192E}" destId="{86938081-109C-49C3-8D95-CD7278F85719}" srcOrd="4" destOrd="0" presId="urn:microsoft.com/office/officeart/2005/8/layout/list1"/>
    <dgm:cxn modelId="{50B936F9-350B-49B3-A537-C59BDFA8BE83}" type="presParOf" srcId="{86938081-109C-49C3-8D95-CD7278F85719}" destId="{DDF2D580-B2AE-4787-BE89-2B11CBAE487F}" srcOrd="0" destOrd="0" presId="urn:microsoft.com/office/officeart/2005/8/layout/list1"/>
    <dgm:cxn modelId="{95D2272A-F025-4AAF-9132-CA938B8573ED}" type="presParOf" srcId="{86938081-109C-49C3-8D95-CD7278F85719}" destId="{EC11F511-49B3-43A3-8582-13ABEAE5A434}" srcOrd="1" destOrd="0" presId="urn:microsoft.com/office/officeart/2005/8/layout/list1"/>
    <dgm:cxn modelId="{FF34CB79-726C-4AF7-BD56-7CE31EB13116}" type="presParOf" srcId="{142FE10E-49DF-423C-9E81-E162E746192E}" destId="{B4B1A00A-BAC8-40EC-95CE-0972BC27D095}" srcOrd="5" destOrd="0" presId="urn:microsoft.com/office/officeart/2005/8/layout/list1"/>
    <dgm:cxn modelId="{334AB29F-0590-45AA-83E2-BE99F67242D2}" type="presParOf" srcId="{142FE10E-49DF-423C-9E81-E162E746192E}" destId="{C3C752AD-CAE4-4299-BAEF-AEEE7B34B856}" srcOrd="6" destOrd="0" presId="urn:microsoft.com/office/officeart/2005/8/layout/list1"/>
    <dgm:cxn modelId="{866B7859-0E19-4432-B717-41898A0B56FB}" type="presParOf" srcId="{142FE10E-49DF-423C-9E81-E162E746192E}" destId="{94C464D6-1B1A-41FC-9C5E-E0A2DD5B0B7B}" srcOrd="7" destOrd="0" presId="urn:microsoft.com/office/officeart/2005/8/layout/list1"/>
    <dgm:cxn modelId="{3CAEFCD5-BC4A-4937-9BF2-6DD318988DCE}" type="presParOf" srcId="{142FE10E-49DF-423C-9E81-E162E746192E}" destId="{5711B597-F652-4DF1-B1EE-A547E5C34D1B}" srcOrd="8" destOrd="0" presId="urn:microsoft.com/office/officeart/2005/8/layout/list1"/>
    <dgm:cxn modelId="{F66519FA-38E2-4566-B2A1-D3622E1B33EF}" type="presParOf" srcId="{5711B597-F652-4DF1-B1EE-A547E5C34D1B}" destId="{AC2AD78B-FC54-4936-8A94-3274A6518BBE}" srcOrd="0" destOrd="0" presId="urn:microsoft.com/office/officeart/2005/8/layout/list1"/>
    <dgm:cxn modelId="{468021EA-B32A-4328-9B2C-D6224822E7F4}" type="presParOf" srcId="{5711B597-F652-4DF1-B1EE-A547E5C34D1B}" destId="{649887AF-E1CC-4821-8759-80A74231D2F9}" srcOrd="1" destOrd="0" presId="urn:microsoft.com/office/officeart/2005/8/layout/list1"/>
    <dgm:cxn modelId="{4F5217BD-1DD4-4591-A26D-22C425A84F68}" type="presParOf" srcId="{142FE10E-49DF-423C-9E81-E162E746192E}" destId="{D36CF51B-1FC7-4FEC-BCDA-2461C7D972BD}" srcOrd="9" destOrd="0" presId="urn:microsoft.com/office/officeart/2005/8/layout/list1"/>
    <dgm:cxn modelId="{46193589-64E1-4F54-8B0A-D24E6956292F}" type="presParOf" srcId="{142FE10E-49DF-423C-9E81-E162E746192E}" destId="{BC7D089E-B415-4EBF-B136-5648BA256923}" srcOrd="10" destOrd="0" presId="urn:microsoft.com/office/officeart/2005/8/layout/list1"/>
    <dgm:cxn modelId="{3D56E249-8962-4F07-973F-F9219F1A62E4}" type="presParOf" srcId="{142FE10E-49DF-423C-9E81-E162E746192E}" destId="{A2F84996-890A-4F51-BD73-D555DF9E1325}" srcOrd="11" destOrd="0" presId="urn:microsoft.com/office/officeart/2005/8/layout/list1"/>
    <dgm:cxn modelId="{816FE0D8-B079-4EDB-8914-9F4C997BDA1E}" type="presParOf" srcId="{142FE10E-49DF-423C-9E81-E162E746192E}" destId="{8037CC82-1DB5-497A-81DF-19FF4C0E9F35}" srcOrd="12" destOrd="0" presId="urn:microsoft.com/office/officeart/2005/8/layout/list1"/>
    <dgm:cxn modelId="{39745786-E588-4DEE-A8C5-D14597F1A8C9}" type="presParOf" srcId="{8037CC82-1DB5-497A-81DF-19FF4C0E9F35}" destId="{BD4AAB85-227B-4332-BA7C-7518207FF0F4}" srcOrd="0" destOrd="0" presId="urn:microsoft.com/office/officeart/2005/8/layout/list1"/>
    <dgm:cxn modelId="{E6C685C9-51FE-4A9F-8186-F465AE2142E7}" type="presParOf" srcId="{8037CC82-1DB5-497A-81DF-19FF4C0E9F35}" destId="{BBC165B2-643F-4002-9BE5-F187E788D110}" srcOrd="1" destOrd="0" presId="urn:microsoft.com/office/officeart/2005/8/layout/list1"/>
    <dgm:cxn modelId="{263ADBFD-D57E-4F5A-B62D-B66FB5F507DF}" type="presParOf" srcId="{142FE10E-49DF-423C-9E81-E162E746192E}" destId="{7C0939F9-5011-4899-AAFA-CB83DB7DA1F4}" srcOrd="13" destOrd="0" presId="urn:microsoft.com/office/officeart/2005/8/layout/list1"/>
    <dgm:cxn modelId="{0EE0D987-A5CC-44E8-BD9E-DB2204658AE9}" type="presParOf" srcId="{142FE10E-49DF-423C-9E81-E162E746192E}" destId="{2CCD19C4-21F7-4F96-8666-471CE8448DF8}" srcOrd="14" destOrd="0" presId="urn:microsoft.com/office/officeart/2005/8/layout/list1"/>
    <dgm:cxn modelId="{1701DA39-0475-4773-A154-B42024478185}" type="presParOf" srcId="{142FE10E-49DF-423C-9E81-E162E746192E}" destId="{3285FE08-211A-4610-9463-0D0FDEF4815E}" srcOrd="15" destOrd="0" presId="urn:microsoft.com/office/officeart/2005/8/layout/list1"/>
    <dgm:cxn modelId="{8D54BF31-A634-4FE7-847E-FA2565B8B82A}" type="presParOf" srcId="{142FE10E-49DF-423C-9E81-E162E746192E}" destId="{D819653E-F008-413F-A23C-7FBA561233ED}" srcOrd="16" destOrd="0" presId="urn:microsoft.com/office/officeart/2005/8/layout/list1"/>
    <dgm:cxn modelId="{8E551B28-09CA-499A-985B-8424818680DE}" type="presParOf" srcId="{D819653E-F008-413F-A23C-7FBA561233ED}" destId="{4B2D4611-1B60-4724-8E5B-2E09A7407F27}" srcOrd="0" destOrd="0" presId="urn:microsoft.com/office/officeart/2005/8/layout/list1"/>
    <dgm:cxn modelId="{78A447BA-ECBE-4957-BC77-E44AEE974E4E}" type="presParOf" srcId="{D819653E-F008-413F-A23C-7FBA561233ED}" destId="{82D4968F-8930-46A2-ABFD-F49105691C33}" srcOrd="1" destOrd="0" presId="urn:microsoft.com/office/officeart/2005/8/layout/list1"/>
    <dgm:cxn modelId="{ADD6842B-3F0E-4080-9896-BBFE7A2F5074}" type="presParOf" srcId="{142FE10E-49DF-423C-9E81-E162E746192E}" destId="{E40EA9E8-C16E-4C8E-8F47-2152D4571FD8}" srcOrd="17" destOrd="0" presId="urn:microsoft.com/office/officeart/2005/8/layout/list1"/>
    <dgm:cxn modelId="{60666AF7-3C75-4998-9768-6FC5E3559DCF}" type="presParOf" srcId="{142FE10E-49DF-423C-9E81-E162E746192E}" destId="{0E721704-4BF5-468E-AA93-16A59AF1079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7B3128-5F8B-405E-A397-C975157F37F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506BB8-EE7B-41E1-B158-2A705337B48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8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Должностные инструкции педагогического работника, ответственного за внедрение ДО</a:t>
          </a:r>
          <a:endParaRPr lang="ru-RU" sz="1800" dirty="0">
            <a:solidFill>
              <a:schemeClr val="accent2">
                <a:lumMod val="75000"/>
              </a:schemeClr>
            </a:solidFill>
          </a:endParaRPr>
        </a:p>
      </dgm:t>
    </dgm:pt>
    <dgm:pt modelId="{A18B4E3D-E1A8-4C7C-A5E0-D29268365020}" type="parTrans" cxnId="{750B06CA-7B59-498B-9874-4C2292152A2B}">
      <dgm:prSet/>
      <dgm:spPr/>
      <dgm:t>
        <a:bodyPr/>
        <a:lstStyle/>
        <a:p>
          <a:endParaRPr lang="ru-RU"/>
        </a:p>
      </dgm:t>
    </dgm:pt>
    <dgm:pt modelId="{6098BFE2-C4AB-44CE-9251-3191E904736A}" type="sibTrans" cxnId="{750B06CA-7B59-498B-9874-4C2292152A2B}">
      <dgm:prSet/>
      <dgm:spPr/>
      <dgm:t>
        <a:bodyPr/>
        <a:lstStyle/>
        <a:p>
          <a:endParaRPr lang="ru-RU"/>
        </a:p>
      </dgm:t>
    </dgm:pt>
    <dgm:pt modelId="{78B0C4BC-2AFD-40EB-8015-EF06363F42D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Должностные инструкции учителя дистанционного обучения</a:t>
          </a:r>
        </a:p>
      </dgm:t>
    </dgm:pt>
    <dgm:pt modelId="{43C18F10-11FE-4E12-A7BD-0D531F6E85FE}" type="parTrans" cxnId="{82A12B3B-0DBD-4070-9F15-9B1E9F9A2833}">
      <dgm:prSet/>
      <dgm:spPr/>
      <dgm:t>
        <a:bodyPr/>
        <a:lstStyle/>
        <a:p>
          <a:endParaRPr lang="ru-RU"/>
        </a:p>
      </dgm:t>
    </dgm:pt>
    <dgm:pt modelId="{9F5D50CB-86F3-49EF-BAA9-6EAA66A6151D}" type="sibTrans" cxnId="{82A12B3B-0DBD-4070-9F15-9B1E9F9A2833}">
      <dgm:prSet/>
      <dgm:spPr/>
      <dgm:t>
        <a:bodyPr/>
        <a:lstStyle/>
        <a:p>
          <a:endParaRPr lang="ru-RU"/>
        </a:p>
      </dgm:t>
    </dgm:pt>
    <dgm:pt modelId="{4A6E04B3-79E5-42A6-8C52-E7BE2402BCE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Приказ «О назначении учителя дистанционного обучения.» </a:t>
          </a:r>
          <a:endParaRPr lang="ru-RU" sz="1800" dirty="0">
            <a:solidFill>
              <a:schemeClr val="accent2">
                <a:lumMod val="75000"/>
              </a:schemeClr>
            </a:solidFill>
            <a:latin typeface="Arial Unicode MS"/>
            <a:ea typeface="Arial Unicode MS"/>
            <a:cs typeface="Arial Unicode MS"/>
          </a:endParaRPr>
        </a:p>
      </dgm:t>
    </dgm:pt>
    <dgm:pt modelId="{751A6B03-604A-4278-9632-3746015A2E0B}" type="parTrans" cxnId="{DE85BB60-54EF-4D13-963C-19A6C2A7F60C}">
      <dgm:prSet/>
      <dgm:spPr/>
      <dgm:t>
        <a:bodyPr/>
        <a:lstStyle/>
        <a:p>
          <a:endParaRPr lang="ru-RU"/>
        </a:p>
      </dgm:t>
    </dgm:pt>
    <dgm:pt modelId="{2FE40063-38A0-4B86-A3F4-7CB255E06F03}" type="sibTrans" cxnId="{DE85BB60-54EF-4D13-963C-19A6C2A7F60C}">
      <dgm:prSet/>
      <dgm:spPr/>
      <dgm:t>
        <a:bodyPr/>
        <a:lstStyle/>
        <a:p>
          <a:endParaRPr lang="ru-RU"/>
        </a:p>
      </dgm:t>
    </dgm:pt>
    <dgm:pt modelId="{98B4BF15-DF3E-4162-87EB-22F77F4BD11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Приказ « Об утверждения графика внутрифирменного обучения педагогов»</a:t>
          </a:r>
          <a:endParaRPr lang="ru-RU" sz="1800" dirty="0">
            <a:solidFill>
              <a:schemeClr val="accent2">
                <a:lumMod val="75000"/>
              </a:schemeClr>
            </a:solidFill>
            <a:latin typeface="Arial Unicode MS"/>
            <a:ea typeface="Arial Unicode MS"/>
            <a:cs typeface="Arial Unicode MS"/>
          </a:endParaRPr>
        </a:p>
      </dgm:t>
    </dgm:pt>
    <dgm:pt modelId="{5DB95987-4A93-4590-937C-9E752679E22A}" type="parTrans" cxnId="{7A7FFF22-4BAD-436D-B44B-4E1D7FE39CB1}">
      <dgm:prSet/>
      <dgm:spPr/>
      <dgm:t>
        <a:bodyPr/>
        <a:lstStyle/>
        <a:p>
          <a:endParaRPr lang="ru-RU"/>
        </a:p>
      </dgm:t>
    </dgm:pt>
    <dgm:pt modelId="{6A6550F2-C885-4F9E-BF1C-35CC994A5FD8}" type="sibTrans" cxnId="{7A7FFF22-4BAD-436D-B44B-4E1D7FE39CB1}">
      <dgm:prSet/>
      <dgm:spPr/>
      <dgm:t>
        <a:bodyPr/>
        <a:lstStyle/>
        <a:p>
          <a:endParaRPr lang="ru-RU"/>
        </a:p>
      </dgm:t>
    </dgm:pt>
    <dgm:pt modelId="{CB1039AB-88DB-4D7A-ACED-14F1306218C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Положение о мониторинге</a:t>
          </a:r>
        </a:p>
      </dgm:t>
    </dgm:pt>
    <dgm:pt modelId="{B18CB335-EA1C-45F1-834D-4D68AE8AFFB4}" type="parTrans" cxnId="{AF718F8D-2373-4C9E-B866-624A4704FAC9}">
      <dgm:prSet/>
      <dgm:spPr/>
      <dgm:t>
        <a:bodyPr/>
        <a:lstStyle/>
        <a:p>
          <a:endParaRPr lang="ru-RU"/>
        </a:p>
      </dgm:t>
    </dgm:pt>
    <dgm:pt modelId="{E8B8E86F-8B6D-4B64-8907-4D40B1635171}" type="sibTrans" cxnId="{AF718F8D-2373-4C9E-B866-624A4704FAC9}">
      <dgm:prSet/>
      <dgm:spPr/>
      <dgm:t>
        <a:bodyPr/>
        <a:lstStyle/>
        <a:p>
          <a:endParaRPr lang="ru-RU"/>
        </a:p>
      </dgm:t>
    </dgm:pt>
    <dgm:pt modelId="{313E723D-5506-4CF0-A1FD-877D8E4D0FBE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1B4E71B1-231A-49FD-88D6-1BAD802BAC07}" type="sibTrans" cxnId="{E130DC06-A4D2-44BF-A3F6-3EA1520E2896}">
      <dgm:prSet/>
      <dgm:spPr/>
      <dgm:t>
        <a:bodyPr/>
        <a:lstStyle/>
        <a:p>
          <a:endParaRPr lang="ru-RU"/>
        </a:p>
      </dgm:t>
    </dgm:pt>
    <dgm:pt modelId="{D185F335-5607-465A-8E79-F675B25A73EA}" type="parTrans" cxnId="{E130DC06-A4D2-44BF-A3F6-3EA1520E2896}">
      <dgm:prSet/>
      <dgm:spPr/>
      <dgm:t>
        <a:bodyPr/>
        <a:lstStyle/>
        <a:p>
          <a:endParaRPr lang="ru-RU"/>
        </a:p>
      </dgm:t>
    </dgm:pt>
    <dgm:pt modelId="{B6237511-6A3A-4315-A32D-6FCF10F185A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Договор безвозмездного пользования  оборудованием для ДО</a:t>
          </a:r>
        </a:p>
      </dgm:t>
    </dgm:pt>
    <dgm:pt modelId="{544CD93D-F6CA-49D2-A12D-FC4332463FBE}" type="parTrans" cxnId="{53844CDA-4995-45E4-98C3-42FD0EBC9316}">
      <dgm:prSet/>
      <dgm:spPr/>
      <dgm:t>
        <a:bodyPr/>
        <a:lstStyle/>
        <a:p>
          <a:endParaRPr lang="ru-RU"/>
        </a:p>
      </dgm:t>
    </dgm:pt>
    <dgm:pt modelId="{A68BDCC6-8738-4541-9D20-1E08DC3C8FA1}" type="sibTrans" cxnId="{53844CDA-4995-45E4-98C3-42FD0EBC9316}">
      <dgm:prSet/>
      <dgm:spPr/>
      <dgm:t>
        <a:bodyPr/>
        <a:lstStyle/>
        <a:p>
          <a:endParaRPr lang="ru-RU"/>
        </a:p>
      </dgm:t>
    </dgm:pt>
    <dgm:pt modelId="{E42E47D2-F6F9-45EC-9A60-3040FCAFB10D}" type="pres">
      <dgm:prSet presAssocID="{7B7B3128-5F8B-405E-A397-C975157F37F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51AFD1-23B4-4B59-A016-5E108E049125}" type="pres">
      <dgm:prSet presAssocID="{313E723D-5506-4CF0-A1FD-877D8E4D0FBE}" presName="singleCycle" presStyleCnt="0"/>
      <dgm:spPr/>
    </dgm:pt>
    <dgm:pt modelId="{191DF400-9FBB-4ED3-BCE8-623F81916139}" type="pres">
      <dgm:prSet presAssocID="{313E723D-5506-4CF0-A1FD-877D8E4D0FBE}" presName="singleCenter" presStyleLbl="node1" presStyleIdx="0" presStyleCnt="7" custScaleX="146515" custScaleY="114709" custLinFactNeighborX="1204" custLinFactNeighborY="-654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9AB6486A-C31F-4EF7-AAD9-51E40789D9FF}" type="pres">
      <dgm:prSet presAssocID="{A18B4E3D-E1A8-4C7C-A5E0-D29268365020}" presName="Name56" presStyleLbl="parChTrans1D2" presStyleIdx="0" presStyleCnt="6"/>
      <dgm:spPr/>
      <dgm:t>
        <a:bodyPr/>
        <a:lstStyle/>
        <a:p>
          <a:endParaRPr lang="ru-RU"/>
        </a:p>
      </dgm:t>
    </dgm:pt>
    <dgm:pt modelId="{ED7EB0F5-EC64-4EED-92B7-16CB907EDC09}" type="pres">
      <dgm:prSet presAssocID="{5F506BB8-EE7B-41E1-B158-2A705337B485}" presName="text0" presStyleLbl="node1" presStyleIdx="1" presStyleCnt="7" custScaleX="208777" custScaleY="150675" custRadScaleRad="97576" custRadScaleInc="6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B60CE-3361-4DE2-9AD1-E990A5420058}" type="pres">
      <dgm:prSet presAssocID="{5DB95987-4A93-4590-937C-9E752679E22A}" presName="Name56" presStyleLbl="parChTrans1D2" presStyleIdx="1" presStyleCnt="6"/>
      <dgm:spPr/>
      <dgm:t>
        <a:bodyPr/>
        <a:lstStyle/>
        <a:p>
          <a:endParaRPr lang="ru-RU"/>
        </a:p>
      </dgm:t>
    </dgm:pt>
    <dgm:pt modelId="{EEF0F29E-1C91-4766-ACB2-7763317F5F7C}" type="pres">
      <dgm:prSet presAssocID="{98B4BF15-DF3E-4162-87EB-22F77F4BD119}" presName="text0" presStyleLbl="node1" presStyleIdx="2" presStyleCnt="7" custAng="0" custScaleX="207309" custScaleY="127775" custRadScaleRad="125379" custRadScaleInc="24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9C81A-09FB-409D-9965-0A044B516B51}" type="pres">
      <dgm:prSet presAssocID="{751A6B03-604A-4278-9632-3746015A2E0B}" presName="Name56" presStyleLbl="parChTrans1D2" presStyleIdx="2" presStyleCnt="6"/>
      <dgm:spPr/>
      <dgm:t>
        <a:bodyPr/>
        <a:lstStyle/>
        <a:p>
          <a:endParaRPr lang="ru-RU"/>
        </a:p>
      </dgm:t>
    </dgm:pt>
    <dgm:pt modelId="{568BBF71-FA60-49C4-B9BE-73363557687F}" type="pres">
      <dgm:prSet presAssocID="{4A6E04B3-79E5-42A6-8C52-E7BE2402BCE0}" presName="text0" presStyleLbl="node1" presStyleIdx="3" presStyleCnt="7" custScaleX="230371" custScaleY="113306" custRadScaleRad="128173" custRadScaleInc="-38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36BA8-4BA5-440D-98F3-490537DFC4ED}" type="pres">
      <dgm:prSet presAssocID="{43C18F10-11FE-4E12-A7BD-0D531F6E85FE}" presName="Name56" presStyleLbl="parChTrans1D2" presStyleIdx="3" presStyleCnt="6"/>
      <dgm:spPr/>
      <dgm:t>
        <a:bodyPr/>
        <a:lstStyle/>
        <a:p>
          <a:endParaRPr lang="ru-RU"/>
        </a:p>
      </dgm:t>
    </dgm:pt>
    <dgm:pt modelId="{2C42946B-F717-4B92-A712-31B77AB91E6C}" type="pres">
      <dgm:prSet presAssocID="{78B0C4BC-2AFD-40EB-8015-EF06363F42DE}" presName="text0" presStyleLbl="node1" presStyleIdx="4" presStyleCnt="7" custScaleX="199474" custScaleY="107190" custRadScaleRad="84012" custRadScaleInc="6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81ABE-90EF-45B3-9342-F51646BC1B3C}" type="pres">
      <dgm:prSet presAssocID="{B18CB335-EA1C-45F1-834D-4D68AE8AFFB4}" presName="Name56" presStyleLbl="parChTrans1D2" presStyleIdx="4" presStyleCnt="6"/>
      <dgm:spPr/>
      <dgm:t>
        <a:bodyPr/>
        <a:lstStyle/>
        <a:p>
          <a:endParaRPr lang="ru-RU"/>
        </a:p>
      </dgm:t>
    </dgm:pt>
    <dgm:pt modelId="{B304F86C-077A-43E4-82C9-4F53AF53E6A5}" type="pres">
      <dgm:prSet presAssocID="{CB1039AB-88DB-4D7A-ACED-14F1306218C7}" presName="text0" presStyleLbl="node1" presStyleIdx="5" presStyleCnt="7" custScaleX="178998" custScaleY="101179" custRadScaleRad="112832" custRadScaleInc="35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6A54A-764F-4FB9-8F60-D8515826E9CC}" type="pres">
      <dgm:prSet presAssocID="{544CD93D-F6CA-49D2-A12D-FC4332463FBE}" presName="Name56" presStyleLbl="parChTrans1D2" presStyleIdx="5" presStyleCnt="6"/>
      <dgm:spPr/>
      <dgm:t>
        <a:bodyPr/>
        <a:lstStyle/>
        <a:p>
          <a:endParaRPr lang="ru-RU"/>
        </a:p>
      </dgm:t>
    </dgm:pt>
    <dgm:pt modelId="{B921B16D-1DFB-4A8C-8553-ADD347C2BE00}" type="pres">
      <dgm:prSet presAssocID="{B6237511-6A3A-4315-A32D-6FCF10F185AB}" presName="text0" presStyleLbl="node1" presStyleIdx="6" presStyleCnt="7" custScaleX="223575" custScaleY="128515" custRadScaleRad="118989" custRadScaleInc="-25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79613A-7600-469C-956D-612F8829F9F9}" type="presOf" srcId="{78B0C4BC-2AFD-40EB-8015-EF06363F42DE}" destId="{2C42946B-F717-4B92-A712-31B77AB91E6C}" srcOrd="0" destOrd="0" presId="urn:microsoft.com/office/officeart/2008/layout/RadialCluster"/>
    <dgm:cxn modelId="{7A7FFF22-4BAD-436D-B44B-4E1D7FE39CB1}" srcId="{313E723D-5506-4CF0-A1FD-877D8E4D0FBE}" destId="{98B4BF15-DF3E-4162-87EB-22F77F4BD119}" srcOrd="1" destOrd="0" parTransId="{5DB95987-4A93-4590-937C-9E752679E22A}" sibTransId="{6A6550F2-C885-4F9E-BF1C-35CC994A5FD8}"/>
    <dgm:cxn modelId="{263C1EAD-3C65-4C25-9F08-0A6DA6107519}" type="presOf" srcId="{7B7B3128-5F8B-405E-A397-C975157F37F6}" destId="{E42E47D2-F6F9-45EC-9A60-3040FCAFB10D}" srcOrd="0" destOrd="0" presId="urn:microsoft.com/office/officeart/2008/layout/RadialCluster"/>
    <dgm:cxn modelId="{82A12B3B-0DBD-4070-9F15-9B1E9F9A2833}" srcId="{313E723D-5506-4CF0-A1FD-877D8E4D0FBE}" destId="{78B0C4BC-2AFD-40EB-8015-EF06363F42DE}" srcOrd="3" destOrd="0" parTransId="{43C18F10-11FE-4E12-A7BD-0D531F6E85FE}" sibTransId="{9F5D50CB-86F3-49EF-BAA9-6EAA66A6151D}"/>
    <dgm:cxn modelId="{89BF987F-E32E-4F7E-8F48-5E3EC966B863}" type="presOf" srcId="{43C18F10-11FE-4E12-A7BD-0D531F6E85FE}" destId="{1D636BA8-4BA5-440D-98F3-490537DFC4ED}" srcOrd="0" destOrd="0" presId="urn:microsoft.com/office/officeart/2008/layout/RadialCluster"/>
    <dgm:cxn modelId="{283EF2B7-6C8F-4263-9700-09FE28F7DD7D}" type="presOf" srcId="{B18CB335-EA1C-45F1-834D-4D68AE8AFFB4}" destId="{EBE81ABE-90EF-45B3-9342-F51646BC1B3C}" srcOrd="0" destOrd="0" presId="urn:microsoft.com/office/officeart/2008/layout/RadialCluster"/>
    <dgm:cxn modelId="{53844CDA-4995-45E4-98C3-42FD0EBC9316}" srcId="{313E723D-5506-4CF0-A1FD-877D8E4D0FBE}" destId="{B6237511-6A3A-4315-A32D-6FCF10F185AB}" srcOrd="5" destOrd="0" parTransId="{544CD93D-F6CA-49D2-A12D-FC4332463FBE}" sibTransId="{A68BDCC6-8738-4541-9D20-1E08DC3C8FA1}"/>
    <dgm:cxn modelId="{BF77129E-1AA3-4617-B5F4-C13347F3E010}" type="presOf" srcId="{544CD93D-F6CA-49D2-A12D-FC4332463FBE}" destId="{AB96A54A-764F-4FB9-8F60-D8515826E9CC}" srcOrd="0" destOrd="0" presId="urn:microsoft.com/office/officeart/2008/layout/RadialCluster"/>
    <dgm:cxn modelId="{BEEE240E-8848-4526-AEF8-6E4AD43831F0}" type="presOf" srcId="{B6237511-6A3A-4315-A32D-6FCF10F185AB}" destId="{B921B16D-1DFB-4A8C-8553-ADD347C2BE00}" srcOrd="0" destOrd="0" presId="urn:microsoft.com/office/officeart/2008/layout/RadialCluster"/>
    <dgm:cxn modelId="{25EDD7BB-C236-4E88-AD5E-EAFB790A83C5}" type="presOf" srcId="{A18B4E3D-E1A8-4C7C-A5E0-D29268365020}" destId="{9AB6486A-C31F-4EF7-AAD9-51E40789D9FF}" srcOrd="0" destOrd="0" presId="urn:microsoft.com/office/officeart/2008/layout/RadialCluster"/>
    <dgm:cxn modelId="{E130DC06-A4D2-44BF-A3F6-3EA1520E2896}" srcId="{7B7B3128-5F8B-405E-A397-C975157F37F6}" destId="{313E723D-5506-4CF0-A1FD-877D8E4D0FBE}" srcOrd="0" destOrd="0" parTransId="{D185F335-5607-465A-8E79-F675B25A73EA}" sibTransId="{1B4E71B1-231A-49FD-88D6-1BAD802BAC07}"/>
    <dgm:cxn modelId="{9B2DE880-C140-4B50-AFB2-0338615498FB}" type="presOf" srcId="{4A6E04B3-79E5-42A6-8C52-E7BE2402BCE0}" destId="{568BBF71-FA60-49C4-B9BE-73363557687F}" srcOrd="0" destOrd="0" presId="urn:microsoft.com/office/officeart/2008/layout/RadialCluster"/>
    <dgm:cxn modelId="{AF718F8D-2373-4C9E-B866-624A4704FAC9}" srcId="{313E723D-5506-4CF0-A1FD-877D8E4D0FBE}" destId="{CB1039AB-88DB-4D7A-ACED-14F1306218C7}" srcOrd="4" destOrd="0" parTransId="{B18CB335-EA1C-45F1-834D-4D68AE8AFFB4}" sibTransId="{E8B8E86F-8B6D-4B64-8907-4D40B1635171}"/>
    <dgm:cxn modelId="{9C1FFC69-256E-4D81-A43F-B4E31942C37D}" type="presOf" srcId="{98B4BF15-DF3E-4162-87EB-22F77F4BD119}" destId="{EEF0F29E-1C91-4766-ACB2-7763317F5F7C}" srcOrd="0" destOrd="0" presId="urn:microsoft.com/office/officeart/2008/layout/RadialCluster"/>
    <dgm:cxn modelId="{DE85BB60-54EF-4D13-963C-19A6C2A7F60C}" srcId="{313E723D-5506-4CF0-A1FD-877D8E4D0FBE}" destId="{4A6E04B3-79E5-42A6-8C52-E7BE2402BCE0}" srcOrd="2" destOrd="0" parTransId="{751A6B03-604A-4278-9632-3746015A2E0B}" sibTransId="{2FE40063-38A0-4B86-A3F4-7CB255E06F03}"/>
    <dgm:cxn modelId="{750B06CA-7B59-498B-9874-4C2292152A2B}" srcId="{313E723D-5506-4CF0-A1FD-877D8E4D0FBE}" destId="{5F506BB8-EE7B-41E1-B158-2A705337B485}" srcOrd="0" destOrd="0" parTransId="{A18B4E3D-E1A8-4C7C-A5E0-D29268365020}" sibTransId="{6098BFE2-C4AB-44CE-9251-3191E904736A}"/>
    <dgm:cxn modelId="{5BF2F265-219D-4FAE-BA71-8088C2178498}" type="presOf" srcId="{313E723D-5506-4CF0-A1FD-877D8E4D0FBE}" destId="{191DF400-9FBB-4ED3-BCE8-623F81916139}" srcOrd="0" destOrd="0" presId="urn:microsoft.com/office/officeart/2008/layout/RadialCluster"/>
    <dgm:cxn modelId="{137C30FF-0C2C-4E27-B355-0348A5E12153}" type="presOf" srcId="{5DB95987-4A93-4590-937C-9E752679E22A}" destId="{2F6B60CE-3361-4DE2-9AD1-E990A5420058}" srcOrd="0" destOrd="0" presId="urn:microsoft.com/office/officeart/2008/layout/RadialCluster"/>
    <dgm:cxn modelId="{96102320-08F6-40A8-B81C-6E97D714F1F0}" type="presOf" srcId="{751A6B03-604A-4278-9632-3746015A2E0B}" destId="{1C99C81A-09FB-409D-9965-0A044B516B51}" srcOrd="0" destOrd="0" presId="urn:microsoft.com/office/officeart/2008/layout/RadialCluster"/>
    <dgm:cxn modelId="{8CD78F6E-6C4F-4DF0-AA21-3F057C1FD330}" type="presOf" srcId="{5F506BB8-EE7B-41E1-B158-2A705337B485}" destId="{ED7EB0F5-EC64-4EED-92B7-16CB907EDC09}" srcOrd="0" destOrd="0" presId="urn:microsoft.com/office/officeart/2008/layout/RadialCluster"/>
    <dgm:cxn modelId="{7FBC5A36-4892-4A59-91F3-812B5F06057A}" type="presOf" srcId="{CB1039AB-88DB-4D7A-ACED-14F1306218C7}" destId="{B304F86C-077A-43E4-82C9-4F53AF53E6A5}" srcOrd="0" destOrd="0" presId="urn:microsoft.com/office/officeart/2008/layout/RadialCluster"/>
    <dgm:cxn modelId="{1C6CD7E4-6C09-49BF-B801-76CB4A962916}" type="presParOf" srcId="{E42E47D2-F6F9-45EC-9A60-3040FCAFB10D}" destId="{2851AFD1-23B4-4B59-A016-5E108E049125}" srcOrd="0" destOrd="0" presId="urn:microsoft.com/office/officeart/2008/layout/RadialCluster"/>
    <dgm:cxn modelId="{5DDDAA60-80ED-484C-A38B-1DCFDE6CB9F7}" type="presParOf" srcId="{2851AFD1-23B4-4B59-A016-5E108E049125}" destId="{191DF400-9FBB-4ED3-BCE8-623F81916139}" srcOrd="0" destOrd="0" presId="urn:microsoft.com/office/officeart/2008/layout/RadialCluster"/>
    <dgm:cxn modelId="{CE704E69-00B1-46BF-9ADF-8F86620343BB}" type="presParOf" srcId="{2851AFD1-23B4-4B59-A016-5E108E049125}" destId="{9AB6486A-C31F-4EF7-AAD9-51E40789D9FF}" srcOrd="1" destOrd="0" presId="urn:microsoft.com/office/officeart/2008/layout/RadialCluster"/>
    <dgm:cxn modelId="{42E7E3BE-BFA7-4D5B-9EA7-A53D3D8F1B34}" type="presParOf" srcId="{2851AFD1-23B4-4B59-A016-5E108E049125}" destId="{ED7EB0F5-EC64-4EED-92B7-16CB907EDC09}" srcOrd="2" destOrd="0" presId="urn:microsoft.com/office/officeart/2008/layout/RadialCluster"/>
    <dgm:cxn modelId="{6EFEF397-825C-4E4E-A618-DFE843D59511}" type="presParOf" srcId="{2851AFD1-23B4-4B59-A016-5E108E049125}" destId="{2F6B60CE-3361-4DE2-9AD1-E990A5420058}" srcOrd="3" destOrd="0" presId="urn:microsoft.com/office/officeart/2008/layout/RadialCluster"/>
    <dgm:cxn modelId="{67071BBE-E8FB-407D-9ADA-D42389B83CF9}" type="presParOf" srcId="{2851AFD1-23B4-4B59-A016-5E108E049125}" destId="{EEF0F29E-1C91-4766-ACB2-7763317F5F7C}" srcOrd="4" destOrd="0" presId="urn:microsoft.com/office/officeart/2008/layout/RadialCluster"/>
    <dgm:cxn modelId="{1A03AE47-7012-4593-BA4B-6E36622F667E}" type="presParOf" srcId="{2851AFD1-23B4-4B59-A016-5E108E049125}" destId="{1C99C81A-09FB-409D-9965-0A044B516B51}" srcOrd="5" destOrd="0" presId="urn:microsoft.com/office/officeart/2008/layout/RadialCluster"/>
    <dgm:cxn modelId="{0D20788D-2D46-465B-AC67-3F33312BC169}" type="presParOf" srcId="{2851AFD1-23B4-4B59-A016-5E108E049125}" destId="{568BBF71-FA60-49C4-B9BE-73363557687F}" srcOrd="6" destOrd="0" presId="urn:microsoft.com/office/officeart/2008/layout/RadialCluster"/>
    <dgm:cxn modelId="{C9FBFE42-0958-46A5-ACA1-C2276764D046}" type="presParOf" srcId="{2851AFD1-23B4-4B59-A016-5E108E049125}" destId="{1D636BA8-4BA5-440D-98F3-490537DFC4ED}" srcOrd="7" destOrd="0" presId="urn:microsoft.com/office/officeart/2008/layout/RadialCluster"/>
    <dgm:cxn modelId="{1C43D2CE-67AB-423A-9C6D-59C0CDE99216}" type="presParOf" srcId="{2851AFD1-23B4-4B59-A016-5E108E049125}" destId="{2C42946B-F717-4B92-A712-31B77AB91E6C}" srcOrd="8" destOrd="0" presId="urn:microsoft.com/office/officeart/2008/layout/RadialCluster"/>
    <dgm:cxn modelId="{9F25109D-D883-4770-BDA1-4954190E5ED6}" type="presParOf" srcId="{2851AFD1-23B4-4B59-A016-5E108E049125}" destId="{EBE81ABE-90EF-45B3-9342-F51646BC1B3C}" srcOrd="9" destOrd="0" presId="urn:microsoft.com/office/officeart/2008/layout/RadialCluster"/>
    <dgm:cxn modelId="{070D39FC-791F-41B8-9BDD-EE881407807A}" type="presParOf" srcId="{2851AFD1-23B4-4B59-A016-5E108E049125}" destId="{B304F86C-077A-43E4-82C9-4F53AF53E6A5}" srcOrd="10" destOrd="0" presId="urn:microsoft.com/office/officeart/2008/layout/RadialCluster"/>
    <dgm:cxn modelId="{3A574922-9D70-45A0-B1EE-D50F016304C9}" type="presParOf" srcId="{2851AFD1-23B4-4B59-A016-5E108E049125}" destId="{AB96A54A-764F-4FB9-8F60-D8515826E9CC}" srcOrd="11" destOrd="0" presId="urn:microsoft.com/office/officeart/2008/layout/RadialCluster"/>
    <dgm:cxn modelId="{1FD957A7-3A1E-4158-AC3E-B31E7B0F861C}" type="presParOf" srcId="{2851AFD1-23B4-4B59-A016-5E108E049125}" destId="{B921B16D-1DFB-4A8C-8553-ADD347C2BE00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2E9F66-3EA1-4608-B8E7-53DE7B08F13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717CD3-DD70-44DB-BE1C-0C8C56AE096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«Договор она  организацию обучения  посредством дистанционных технологий с    применением средств компьютерной техники и связи»</a:t>
          </a:r>
          <a:endParaRPr lang="ru-RU" dirty="0"/>
        </a:p>
      </dgm:t>
    </dgm:pt>
    <dgm:pt modelId="{6C0FD11C-7835-4681-A093-4CD5F5BFE931}" type="parTrans" cxnId="{86C8E223-6381-4AC9-87AA-101953B9E448}">
      <dgm:prSet/>
      <dgm:spPr/>
      <dgm:t>
        <a:bodyPr/>
        <a:lstStyle/>
        <a:p>
          <a:endParaRPr lang="ru-RU"/>
        </a:p>
      </dgm:t>
    </dgm:pt>
    <dgm:pt modelId="{1C1F04CF-31A8-4AEF-AFCB-1E51D1BCCF03}" type="sibTrans" cxnId="{86C8E223-6381-4AC9-87AA-101953B9E448}">
      <dgm:prSet/>
      <dgm:spPr/>
      <dgm:t>
        <a:bodyPr/>
        <a:lstStyle/>
        <a:p>
          <a:endParaRPr lang="ru-RU"/>
        </a:p>
      </dgm:t>
    </dgm:pt>
    <dgm:pt modelId="{B14A8A72-0CBF-4CE9-A4B7-50B0FB12600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A171F13-C7A5-4F15-9F3D-107207553B23}" type="parTrans" cxnId="{84CE2F02-E6A3-4580-AEAC-78347755B434}">
      <dgm:prSet/>
      <dgm:spPr/>
      <dgm:t>
        <a:bodyPr/>
        <a:lstStyle/>
        <a:p>
          <a:endParaRPr lang="ru-RU"/>
        </a:p>
      </dgm:t>
    </dgm:pt>
    <dgm:pt modelId="{4C4CFD38-C633-47C2-9919-9F9514F7DAB3}" type="sibTrans" cxnId="{84CE2F02-E6A3-4580-AEAC-78347755B434}">
      <dgm:prSet/>
      <dgm:spPr/>
      <dgm:t>
        <a:bodyPr/>
        <a:lstStyle/>
        <a:p>
          <a:endParaRPr lang="ru-RU"/>
        </a:p>
      </dgm:t>
    </dgm:pt>
    <dgm:pt modelId="{0EB89584-E6B6-4611-AD37-CE2088C097D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«Договор безвозмездного  временного пользования оборудованием для ДО»</a:t>
          </a:r>
          <a:endParaRPr lang="ru-RU" dirty="0"/>
        </a:p>
      </dgm:t>
    </dgm:pt>
    <dgm:pt modelId="{B30D6978-B864-4AB4-A181-1410806CBA0E}" type="parTrans" cxnId="{8CB9AFE0-7A52-4A97-9DB0-D433EA821D64}">
      <dgm:prSet/>
      <dgm:spPr/>
      <dgm:t>
        <a:bodyPr/>
        <a:lstStyle/>
        <a:p>
          <a:endParaRPr lang="ru-RU"/>
        </a:p>
      </dgm:t>
    </dgm:pt>
    <dgm:pt modelId="{B570C751-22B5-485D-98A9-15003C642C12}" type="sibTrans" cxnId="{8CB9AFE0-7A52-4A97-9DB0-D433EA821D64}">
      <dgm:prSet/>
      <dgm:spPr/>
      <dgm:t>
        <a:bodyPr/>
        <a:lstStyle/>
        <a:p>
          <a:endParaRPr lang="ru-RU"/>
        </a:p>
      </dgm:t>
    </dgm:pt>
    <dgm:pt modelId="{E8E8EBA1-1CBD-4A14-B133-7635B950907B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9A89AE27-5D36-4722-BDE7-E84DDB7A1BB5}" type="sibTrans" cxnId="{4380C18E-AA06-4561-9E10-C650ADA4C2E2}">
      <dgm:prSet/>
      <dgm:spPr/>
      <dgm:t>
        <a:bodyPr/>
        <a:lstStyle/>
        <a:p>
          <a:endParaRPr lang="ru-RU"/>
        </a:p>
      </dgm:t>
    </dgm:pt>
    <dgm:pt modelId="{6B2BF015-8D00-4CAC-A721-780D44520B89}" type="parTrans" cxnId="{4380C18E-AA06-4561-9E10-C650ADA4C2E2}">
      <dgm:prSet/>
      <dgm:spPr/>
      <dgm:t>
        <a:bodyPr/>
        <a:lstStyle/>
        <a:p>
          <a:endParaRPr lang="ru-RU"/>
        </a:p>
      </dgm:t>
    </dgm:pt>
    <dgm:pt modelId="{26B37D76-531F-40A1-9800-16A87B14BE73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3AAF2C73-B5BA-4D40-8EA7-A869652F7DA4}" type="parTrans" cxnId="{E5FB23F2-2329-4B17-A8D0-DD3760B678AC}">
      <dgm:prSet/>
      <dgm:spPr/>
      <dgm:t>
        <a:bodyPr/>
        <a:lstStyle/>
        <a:p>
          <a:endParaRPr lang="ru-RU"/>
        </a:p>
      </dgm:t>
    </dgm:pt>
    <dgm:pt modelId="{E1271A60-CA66-467F-9271-9F3F450086DC}" type="sibTrans" cxnId="{E5FB23F2-2329-4B17-A8D0-DD3760B678AC}">
      <dgm:prSet/>
      <dgm:spPr/>
      <dgm:t>
        <a:bodyPr/>
        <a:lstStyle/>
        <a:p>
          <a:endParaRPr lang="ru-RU"/>
        </a:p>
      </dgm:t>
    </dgm:pt>
    <dgm:pt modelId="{96B1F83A-B257-4338-ABEB-CB3B1E895F3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Приказ «О зачислении учащихся на обучение с использованием дистанционных технологий.» </a:t>
          </a:r>
          <a:endParaRPr lang="ru-RU" dirty="0"/>
        </a:p>
      </dgm:t>
    </dgm:pt>
    <dgm:pt modelId="{D79F6730-A48D-4D42-8F8B-73CFD33024E4}" type="parTrans" cxnId="{94CD2485-B90E-49F2-B91B-CB1925B478A2}">
      <dgm:prSet/>
      <dgm:spPr/>
      <dgm:t>
        <a:bodyPr/>
        <a:lstStyle/>
        <a:p>
          <a:endParaRPr lang="ru-RU"/>
        </a:p>
      </dgm:t>
    </dgm:pt>
    <dgm:pt modelId="{A600DEA0-582E-4847-A164-3DDDE3B2B47A}" type="sibTrans" cxnId="{94CD2485-B90E-49F2-B91B-CB1925B478A2}">
      <dgm:prSet/>
      <dgm:spPr/>
      <dgm:t>
        <a:bodyPr/>
        <a:lstStyle/>
        <a:p>
          <a:endParaRPr lang="ru-RU"/>
        </a:p>
      </dgm:t>
    </dgm:pt>
    <dgm:pt modelId="{B4CC9817-F5DF-4C33-AC3B-B7FCF02A8C1A}" type="pres">
      <dgm:prSet presAssocID="{522E9F66-3EA1-4608-B8E7-53DE7B08F1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90A14E-5B4E-4B40-AEC7-25083C67FB6B}" type="pres">
      <dgm:prSet presAssocID="{26B37D76-531F-40A1-9800-16A87B14BE73}" presName="composite" presStyleCnt="0"/>
      <dgm:spPr/>
    </dgm:pt>
    <dgm:pt modelId="{D2AD395B-181B-434D-A8F2-6EC72D16B743}" type="pres">
      <dgm:prSet presAssocID="{26B37D76-531F-40A1-9800-16A87B14BE7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73F12-CD8C-4092-92A8-B254FAD8BC22}" type="pres">
      <dgm:prSet presAssocID="{26B37D76-531F-40A1-9800-16A87B14BE7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B97EB-1E13-4C62-B175-8F429B2520D0}" type="pres">
      <dgm:prSet presAssocID="{E1271A60-CA66-467F-9271-9F3F450086DC}" presName="sp" presStyleCnt="0"/>
      <dgm:spPr/>
    </dgm:pt>
    <dgm:pt modelId="{3767A0EE-98C8-49CC-AE84-3C316322D950}" type="pres">
      <dgm:prSet presAssocID="{E8E8EBA1-1CBD-4A14-B133-7635B950907B}" presName="composite" presStyleCnt="0"/>
      <dgm:spPr/>
    </dgm:pt>
    <dgm:pt modelId="{19A7EDF4-4BD3-4B0F-A3C4-D3ADAB80783F}" type="pres">
      <dgm:prSet presAssocID="{E8E8EBA1-1CBD-4A14-B133-7635B950907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D38B2-2EB9-44A3-834F-6F1B76096FEC}" type="pres">
      <dgm:prSet presAssocID="{E8E8EBA1-1CBD-4A14-B133-7635B950907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3C403-7AFB-49A9-8BBA-781666044201}" type="pres">
      <dgm:prSet presAssocID="{9A89AE27-5D36-4722-BDE7-E84DDB7A1BB5}" presName="sp" presStyleCnt="0"/>
      <dgm:spPr/>
    </dgm:pt>
    <dgm:pt modelId="{D0B9D33E-EB90-43A9-9598-957FDE263BA3}" type="pres">
      <dgm:prSet presAssocID="{B14A8A72-0CBF-4CE9-A4B7-50B0FB126009}" presName="composite" presStyleCnt="0"/>
      <dgm:spPr/>
    </dgm:pt>
    <dgm:pt modelId="{96DA0A4A-9679-49A2-B5E7-3B8B1465765A}" type="pres">
      <dgm:prSet presAssocID="{B14A8A72-0CBF-4CE9-A4B7-50B0FB12600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9C8B5-B427-414A-890C-5D0FDFF087F4}" type="pres">
      <dgm:prSet presAssocID="{B14A8A72-0CBF-4CE9-A4B7-50B0FB12600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CE2837-56AF-46A9-9EC1-91C0927DEC68}" type="presOf" srcId="{E8E8EBA1-1CBD-4A14-B133-7635B950907B}" destId="{19A7EDF4-4BD3-4B0F-A3C4-D3ADAB80783F}" srcOrd="0" destOrd="0" presId="urn:microsoft.com/office/officeart/2005/8/layout/chevron2"/>
    <dgm:cxn modelId="{8CB9AFE0-7A52-4A97-9DB0-D433EA821D64}" srcId="{B14A8A72-0CBF-4CE9-A4B7-50B0FB126009}" destId="{0EB89584-E6B6-4611-AD37-CE2088C097D7}" srcOrd="0" destOrd="0" parTransId="{B30D6978-B864-4AB4-A181-1410806CBA0E}" sibTransId="{B570C751-22B5-485D-98A9-15003C642C12}"/>
    <dgm:cxn modelId="{4909F695-5DFC-4BD6-8DA5-3CE3E89AB0F6}" type="presOf" srcId="{26B37D76-531F-40A1-9800-16A87B14BE73}" destId="{D2AD395B-181B-434D-A8F2-6EC72D16B743}" srcOrd="0" destOrd="0" presId="urn:microsoft.com/office/officeart/2005/8/layout/chevron2"/>
    <dgm:cxn modelId="{BE5A4E55-1E3A-4EE4-B8E0-0661E3C8AEA8}" type="presOf" srcId="{37717CD3-DD70-44DB-BE1C-0C8C56AE0961}" destId="{E5FD38B2-2EB9-44A3-834F-6F1B76096FEC}" srcOrd="0" destOrd="0" presId="urn:microsoft.com/office/officeart/2005/8/layout/chevron2"/>
    <dgm:cxn modelId="{84CE2F02-E6A3-4580-AEAC-78347755B434}" srcId="{522E9F66-3EA1-4608-B8E7-53DE7B08F13B}" destId="{B14A8A72-0CBF-4CE9-A4B7-50B0FB126009}" srcOrd="2" destOrd="0" parTransId="{EA171F13-C7A5-4F15-9F3D-107207553B23}" sibTransId="{4C4CFD38-C633-47C2-9919-9F9514F7DAB3}"/>
    <dgm:cxn modelId="{5358E772-E34E-4EEB-B258-A15AFBA89F8C}" type="presOf" srcId="{96B1F83A-B257-4338-ABEB-CB3B1E895F36}" destId="{ED073F12-CD8C-4092-92A8-B254FAD8BC22}" srcOrd="0" destOrd="0" presId="urn:microsoft.com/office/officeart/2005/8/layout/chevron2"/>
    <dgm:cxn modelId="{E5FB23F2-2329-4B17-A8D0-DD3760B678AC}" srcId="{522E9F66-3EA1-4608-B8E7-53DE7B08F13B}" destId="{26B37D76-531F-40A1-9800-16A87B14BE73}" srcOrd="0" destOrd="0" parTransId="{3AAF2C73-B5BA-4D40-8EA7-A869652F7DA4}" sibTransId="{E1271A60-CA66-467F-9271-9F3F450086DC}"/>
    <dgm:cxn modelId="{4380C18E-AA06-4561-9E10-C650ADA4C2E2}" srcId="{522E9F66-3EA1-4608-B8E7-53DE7B08F13B}" destId="{E8E8EBA1-1CBD-4A14-B133-7635B950907B}" srcOrd="1" destOrd="0" parTransId="{6B2BF015-8D00-4CAC-A721-780D44520B89}" sibTransId="{9A89AE27-5D36-4722-BDE7-E84DDB7A1BB5}"/>
    <dgm:cxn modelId="{B26E4D61-5BB3-48A4-B632-BD2A7C129112}" type="presOf" srcId="{522E9F66-3EA1-4608-B8E7-53DE7B08F13B}" destId="{B4CC9817-F5DF-4C33-AC3B-B7FCF02A8C1A}" srcOrd="0" destOrd="0" presId="urn:microsoft.com/office/officeart/2005/8/layout/chevron2"/>
    <dgm:cxn modelId="{A989156D-1887-49E3-ADF9-FE817A9C0B29}" type="presOf" srcId="{B14A8A72-0CBF-4CE9-A4B7-50B0FB126009}" destId="{96DA0A4A-9679-49A2-B5E7-3B8B1465765A}" srcOrd="0" destOrd="0" presId="urn:microsoft.com/office/officeart/2005/8/layout/chevron2"/>
    <dgm:cxn modelId="{3F2AB404-6DCF-41FC-A3D8-633714CC7126}" type="presOf" srcId="{0EB89584-E6B6-4611-AD37-CE2088C097D7}" destId="{9BF9C8B5-B427-414A-890C-5D0FDFF087F4}" srcOrd="0" destOrd="0" presId="urn:microsoft.com/office/officeart/2005/8/layout/chevron2"/>
    <dgm:cxn modelId="{94CD2485-B90E-49F2-B91B-CB1925B478A2}" srcId="{26B37D76-531F-40A1-9800-16A87B14BE73}" destId="{96B1F83A-B257-4338-ABEB-CB3B1E895F36}" srcOrd="0" destOrd="0" parTransId="{D79F6730-A48D-4D42-8F8B-73CFD33024E4}" sibTransId="{A600DEA0-582E-4847-A164-3DDDE3B2B47A}"/>
    <dgm:cxn modelId="{86C8E223-6381-4AC9-87AA-101953B9E448}" srcId="{E8E8EBA1-1CBD-4A14-B133-7635B950907B}" destId="{37717CD3-DD70-44DB-BE1C-0C8C56AE0961}" srcOrd="0" destOrd="0" parTransId="{6C0FD11C-7835-4681-A093-4CD5F5BFE931}" sibTransId="{1C1F04CF-31A8-4AEF-AFCB-1E51D1BCCF03}"/>
    <dgm:cxn modelId="{6D3B31C1-BA8F-437B-B10B-DCEDDC006551}" type="presParOf" srcId="{B4CC9817-F5DF-4C33-AC3B-B7FCF02A8C1A}" destId="{DD90A14E-5B4E-4B40-AEC7-25083C67FB6B}" srcOrd="0" destOrd="0" presId="urn:microsoft.com/office/officeart/2005/8/layout/chevron2"/>
    <dgm:cxn modelId="{B269DDAC-7A78-4F46-BCFC-DCDDB688C1C2}" type="presParOf" srcId="{DD90A14E-5B4E-4B40-AEC7-25083C67FB6B}" destId="{D2AD395B-181B-434D-A8F2-6EC72D16B743}" srcOrd="0" destOrd="0" presId="urn:microsoft.com/office/officeart/2005/8/layout/chevron2"/>
    <dgm:cxn modelId="{5000EED9-A8C0-46BE-80D2-A1C557CB8DCD}" type="presParOf" srcId="{DD90A14E-5B4E-4B40-AEC7-25083C67FB6B}" destId="{ED073F12-CD8C-4092-92A8-B254FAD8BC22}" srcOrd="1" destOrd="0" presId="urn:microsoft.com/office/officeart/2005/8/layout/chevron2"/>
    <dgm:cxn modelId="{523134F6-2AD9-481C-BD0D-7DDEFE47D0BF}" type="presParOf" srcId="{B4CC9817-F5DF-4C33-AC3B-B7FCF02A8C1A}" destId="{3A8B97EB-1E13-4C62-B175-8F429B2520D0}" srcOrd="1" destOrd="0" presId="urn:microsoft.com/office/officeart/2005/8/layout/chevron2"/>
    <dgm:cxn modelId="{5769296D-4C08-491D-A071-C918F1367921}" type="presParOf" srcId="{B4CC9817-F5DF-4C33-AC3B-B7FCF02A8C1A}" destId="{3767A0EE-98C8-49CC-AE84-3C316322D950}" srcOrd="2" destOrd="0" presId="urn:microsoft.com/office/officeart/2005/8/layout/chevron2"/>
    <dgm:cxn modelId="{A2CC3464-18A4-46D5-A778-4E9CDB90EA68}" type="presParOf" srcId="{3767A0EE-98C8-49CC-AE84-3C316322D950}" destId="{19A7EDF4-4BD3-4B0F-A3C4-D3ADAB80783F}" srcOrd="0" destOrd="0" presId="urn:microsoft.com/office/officeart/2005/8/layout/chevron2"/>
    <dgm:cxn modelId="{AE814AD5-6EF1-4E47-B2C1-6B07431F8A7E}" type="presParOf" srcId="{3767A0EE-98C8-49CC-AE84-3C316322D950}" destId="{E5FD38B2-2EB9-44A3-834F-6F1B76096FEC}" srcOrd="1" destOrd="0" presId="urn:microsoft.com/office/officeart/2005/8/layout/chevron2"/>
    <dgm:cxn modelId="{1291A141-5883-4B27-A368-E583731A7D71}" type="presParOf" srcId="{B4CC9817-F5DF-4C33-AC3B-B7FCF02A8C1A}" destId="{4AF3C403-7AFB-49A9-8BBA-781666044201}" srcOrd="3" destOrd="0" presId="urn:microsoft.com/office/officeart/2005/8/layout/chevron2"/>
    <dgm:cxn modelId="{ACAEEA58-7216-4DFC-B415-2D4B316B8C16}" type="presParOf" srcId="{B4CC9817-F5DF-4C33-AC3B-B7FCF02A8C1A}" destId="{D0B9D33E-EB90-43A9-9598-957FDE263BA3}" srcOrd="4" destOrd="0" presId="urn:microsoft.com/office/officeart/2005/8/layout/chevron2"/>
    <dgm:cxn modelId="{C74629B6-BF28-490E-B02B-A435F54FA8F0}" type="presParOf" srcId="{D0B9D33E-EB90-43A9-9598-957FDE263BA3}" destId="{96DA0A4A-9679-49A2-B5E7-3B8B1465765A}" srcOrd="0" destOrd="0" presId="urn:microsoft.com/office/officeart/2005/8/layout/chevron2"/>
    <dgm:cxn modelId="{AE39F0AF-56B1-4002-9531-EF8FCBDC38F1}" type="presParOf" srcId="{D0B9D33E-EB90-43A9-9598-957FDE263BA3}" destId="{9BF9C8B5-B427-414A-890C-5D0FDFF087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64688-72D5-4C5A-98E5-899D76C3B4E5}">
      <dsp:nvSpPr>
        <dsp:cNvPr id="0" name=""/>
        <dsp:cNvSpPr/>
      </dsp:nvSpPr>
      <dsp:spPr>
        <a:xfrm>
          <a:off x="0" y="0"/>
          <a:ext cx="4464496" cy="446449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B208D587-2E1E-42C9-8490-534C2BDC4C5E}">
      <dsp:nvSpPr>
        <dsp:cNvPr id="0" name=""/>
        <dsp:cNvSpPr/>
      </dsp:nvSpPr>
      <dsp:spPr>
        <a:xfrm>
          <a:off x="2232248" y="0"/>
          <a:ext cx="6559455" cy="44644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2700" b="1" kern="1200" dirty="0" smtClean="0">
              <a:solidFill>
                <a:srgbClr val="423030"/>
              </a:solidFill>
              <a:cs typeface="Times New Roman" pitchFamily="18" charset="0"/>
            </a:rPr>
            <a:t>организационные документы</a:t>
          </a:r>
          <a:r>
            <a:rPr lang="ru-RU" altLang="ja-JP" sz="2700" kern="1200" dirty="0" smtClean="0">
              <a:solidFill>
                <a:srgbClr val="423030"/>
              </a:solidFill>
              <a:cs typeface="Times New Roman" pitchFamily="18" charset="0"/>
            </a:rPr>
            <a:t> </a:t>
          </a:r>
          <a:endParaRPr lang="ru-RU" sz="2700" kern="1200" dirty="0"/>
        </a:p>
      </dsp:txBody>
      <dsp:txXfrm>
        <a:off x="2232248" y="0"/>
        <a:ext cx="3279727" cy="1339351"/>
      </dsp:txXfrm>
    </dsp:sp>
    <dsp:sp modelId="{5DBCF38E-9C81-4659-8C37-F1C1ED4DBF1B}">
      <dsp:nvSpPr>
        <dsp:cNvPr id="0" name=""/>
        <dsp:cNvSpPr/>
      </dsp:nvSpPr>
      <dsp:spPr>
        <a:xfrm>
          <a:off x="781288" y="1339351"/>
          <a:ext cx="2901919" cy="2901919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434047C5-A29C-40EE-A9A8-BCE4CF84DE92}">
      <dsp:nvSpPr>
        <dsp:cNvPr id="0" name=""/>
        <dsp:cNvSpPr/>
      </dsp:nvSpPr>
      <dsp:spPr>
        <a:xfrm>
          <a:off x="2232248" y="1358765"/>
          <a:ext cx="6559455" cy="2901919"/>
        </a:xfrm>
        <a:prstGeom prst="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2700" b="1" kern="1200" dirty="0" smtClean="0">
              <a:solidFill>
                <a:srgbClr val="423030"/>
              </a:solidFill>
              <a:cs typeface="Times New Roman" pitchFamily="18" charset="0"/>
            </a:rPr>
            <a:t>распорядительные документы</a:t>
          </a:r>
          <a:r>
            <a:rPr lang="ru-RU" altLang="ja-JP" sz="2700" kern="1200" dirty="0" smtClean="0">
              <a:solidFill>
                <a:srgbClr val="423030"/>
              </a:solidFill>
              <a:cs typeface="Times New Roman" pitchFamily="18" charset="0"/>
            </a:rPr>
            <a:t> </a:t>
          </a:r>
          <a:endParaRPr lang="ru-RU" sz="2700" kern="1200" dirty="0"/>
        </a:p>
      </dsp:txBody>
      <dsp:txXfrm>
        <a:off x="2232248" y="1358765"/>
        <a:ext cx="3279727" cy="1339347"/>
      </dsp:txXfrm>
    </dsp:sp>
    <dsp:sp modelId="{ABE34231-D3A9-4045-B8D1-898999C22B83}">
      <dsp:nvSpPr>
        <dsp:cNvPr id="0" name=""/>
        <dsp:cNvSpPr/>
      </dsp:nvSpPr>
      <dsp:spPr>
        <a:xfrm>
          <a:off x="1562574" y="2678698"/>
          <a:ext cx="1339347" cy="133934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14258C8-96A9-419F-AF40-BB01998DFC53}">
      <dsp:nvSpPr>
        <dsp:cNvPr id="0" name=""/>
        <dsp:cNvSpPr/>
      </dsp:nvSpPr>
      <dsp:spPr>
        <a:xfrm>
          <a:off x="2232248" y="2678698"/>
          <a:ext cx="6559455" cy="1339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2700" b="1" kern="1200" dirty="0" smtClean="0">
              <a:solidFill>
                <a:srgbClr val="423030"/>
              </a:solidFill>
              <a:cs typeface="Times New Roman" pitchFamily="18" charset="0"/>
            </a:rPr>
            <a:t>информационно-справочные документы</a:t>
          </a:r>
          <a:r>
            <a:rPr lang="ru-RU" altLang="ja-JP" sz="2700" kern="1200" dirty="0" smtClean="0">
              <a:solidFill>
                <a:srgbClr val="423030"/>
              </a:solidFill>
              <a:cs typeface="Times New Roman" pitchFamily="18" charset="0"/>
            </a:rPr>
            <a:t> </a:t>
          </a:r>
          <a:endParaRPr lang="ru-RU" sz="2700" kern="1200" dirty="0"/>
        </a:p>
      </dsp:txBody>
      <dsp:txXfrm>
        <a:off x="2232248" y="2678698"/>
        <a:ext cx="3279727" cy="1339347"/>
      </dsp:txXfrm>
    </dsp:sp>
    <dsp:sp modelId="{3A44AF11-A7D3-4CB0-B6DA-A08E6AF5CFD3}">
      <dsp:nvSpPr>
        <dsp:cNvPr id="0" name=""/>
        <dsp:cNvSpPr/>
      </dsp:nvSpPr>
      <dsp:spPr>
        <a:xfrm>
          <a:off x="5511976" y="0"/>
          <a:ext cx="3279727" cy="13393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ja-JP" sz="2000" kern="12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rPr>
            <a:t>Договоры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ja-JP" sz="2000" kern="12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rPr>
            <a:t>Положения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ja-JP" sz="2000" kern="12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rPr>
            <a:t>Инструкции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Порядок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511976" y="0"/>
        <a:ext cx="3279727" cy="1339351"/>
      </dsp:txXfrm>
    </dsp:sp>
    <dsp:sp modelId="{95A7A59D-857F-4B71-8636-4004B17159DB}">
      <dsp:nvSpPr>
        <dsp:cNvPr id="0" name=""/>
        <dsp:cNvSpPr/>
      </dsp:nvSpPr>
      <dsp:spPr>
        <a:xfrm>
          <a:off x="5511976" y="1339351"/>
          <a:ext cx="3279727" cy="13393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ja-JP" sz="2000" kern="1200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rPr>
            <a:t>Приказы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511976" y="1339351"/>
        <a:ext cx="3279727" cy="1339347"/>
      </dsp:txXfrm>
    </dsp:sp>
    <dsp:sp modelId="{46506FF6-3254-4A49-8C31-B0CE68EE821E}">
      <dsp:nvSpPr>
        <dsp:cNvPr id="0" name=""/>
        <dsp:cNvSpPr/>
      </dsp:nvSpPr>
      <dsp:spPr>
        <a:xfrm>
          <a:off x="5511976" y="2678698"/>
          <a:ext cx="3279727" cy="13393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ja-JP" sz="2000" kern="12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rPr>
            <a:t>Планы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ja-JP" sz="2000" kern="12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rPr>
            <a:t>Отчеты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511976" y="2678698"/>
        <a:ext cx="3279727" cy="1339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12EBE-AB8B-4705-A551-B19AC4180E84}">
      <dsp:nvSpPr>
        <dsp:cNvPr id="0" name=""/>
        <dsp:cNvSpPr/>
      </dsp:nvSpPr>
      <dsp:spPr>
        <a:xfrm>
          <a:off x="0" y="901608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C8CF5-D333-4771-8949-C2DD2F05E967}">
      <dsp:nvSpPr>
        <dsp:cNvPr id="0" name=""/>
        <dsp:cNvSpPr/>
      </dsp:nvSpPr>
      <dsp:spPr>
        <a:xfrm>
          <a:off x="202679" y="0"/>
          <a:ext cx="7803004" cy="972778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800" kern="1200" dirty="0" smtClean="0">
              <a:solidFill>
                <a:srgbClr val="423030"/>
              </a:solidFill>
            </a:rPr>
            <a:t>Локальный акт образовательного учреждения – официальный правовой документ, изданный в письменной форме и содержащий необходимые реквизиты  </a:t>
          </a:r>
          <a:endParaRPr lang="ru-RU" sz="1800" kern="1200" dirty="0"/>
        </a:p>
      </dsp:txBody>
      <dsp:txXfrm>
        <a:off x="250166" y="47487"/>
        <a:ext cx="7708030" cy="877804"/>
      </dsp:txXfrm>
    </dsp:sp>
    <dsp:sp modelId="{1EC8BB7F-A8C8-49A6-A364-19679024DECA}">
      <dsp:nvSpPr>
        <dsp:cNvPr id="0" name=""/>
        <dsp:cNvSpPr/>
      </dsp:nvSpPr>
      <dsp:spPr>
        <a:xfrm>
          <a:off x="0" y="1997381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E9A8B-F49A-43ED-9F7D-97EEC16E52B5}">
      <dsp:nvSpPr>
        <dsp:cNvPr id="0" name=""/>
        <dsp:cNvSpPr/>
      </dsp:nvSpPr>
      <dsp:spPr>
        <a:xfrm>
          <a:off x="288034" y="1350950"/>
          <a:ext cx="7568362" cy="858172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800" kern="1200" dirty="0" smtClean="0">
              <a:solidFill>
                <a:srgbClr val="423030"/>
              </a:solidFill>
            </a:rPr>
            <a:t>Локальный акт образовательного учреждения не может противоречить законодательству в сфере образования </a:t>
          </a:r>
          <a:endParaRPr lang="ru-RU" sz="1800" kern="1200" dirty="0"/>
        </a:p>
      </dsp:txBody>
      <dsp:txXfrm>
        <a:off x="329927" y="1392843"/>
        <a:ext cx="7484576" cy="774386"/>
      </dsp:txXfrm>
    </dsp:sp>
    <dsp:sp modelId="{87F04F83-AE8C-437F-B462-B080692A42A3}">
      <dsp:nvSpPr>
        <dsp:cNvPr id="0" name=""/>
        <dsp:cNvSpPr/>
      </dsp:nvSpPr>
      <dsp:spPr>
        <a:xfrm>
          <a:off x="0" y="3197287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D2234-BEAB-456E-B786-FD6E3ECAABE9}">
      <dsp:nvSpPr>
        <dsp:cNvPr id="0" name=""/>
        <dsp:cNvSpPr/>
      </dsp:nvSpPr>
      <dsp:spPr>
        <a:xfrm>
          <a:off x="300045" y="2431070"/>
          <a:ext cx="7628294" cy="962306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altLang="ja-JP" sz="1800" kern="1200" dirty="0" smtClean="0">
              <a:solidFill>
                <a:srgbClr val="423030"/>
              </a:solidFill>
            </a:rPr>
            <a:t>Локальный акт образовательного учреждения должен быть принят компетентным органом управления образовательного учреждения</a:t>
          </a:r>
          <a:endParaRPr lang="ru-RU" sz="1800" kern="1200" dirty="0"/>
        </a:p>
      </dsp:txBody>
      <dsp:txXfrm>
        <a:off x="347021" y="2478046"/>
        <a:ext cx="7534342" cy="868354"/>
      </dsp:txXfrm>
    </dsp:sp>
    <dsp:sp modelId="{15079E42-D4AF-4BE7-8B2B-15DD059D3A7C}">
      <dsp:nvSpPr>
        <dsp:cNvPr id="0" name=""/>
        <dsp:cNvSpPr/>
      </dsp:nvSpPr>
      <dsp:spPr>
        <a:xfrm>
          <a:off x="0" y="4368314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CD5AD-0BEE-4B70-A5BB-EEF1601019D5}">
      <dsp:nvSpPr>
        <dsp:cNvPr id="0" name=""/>
        <dsp:cNvSpPr/>
      </dsp:nvSpPr>
      <dsp:spPr>
        <a:xfrm>
          <a:off x="288034" y="3687305"/>
          <a:ext cx="7514101" cy="933426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800" kern="1200" dirty="0" smtClean="0">
              <a:solidFill>
                <a:srgbClr val="423030"/>
              </a:solidFill>
            </a:rPr>
            <a:t>Локальные акты образовательного учреждения действуют в пределах самого образовательного учреждения и не могут регулировать отношения, складывающиеся вне учреждения.</a:t>
          </a:r>
          <a:endParaRPr lang="ru-RU" altLang="ja-JP" sz="1800" kern="1200" dirty="0">
            <a:solidFill>
              <a:srgbClr val="423030"/>
            </a:solidFill>
          </a:endParaRPr>
        </a:p>
      </dsp:txBody>
      <dsp:txXfrm>
        <a:off x="333600" y="3732871"/>
        <a:ext cx="7422969" cy="842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3971A-2D7A-4090-9378-A7B523EFEDA1}">
      <dsp:nvSpPr>
        <dsp:cNvPr id="0" name=""/>
        <dsp:cNvSpPr/>
      </dsp:nvSpPr>
      <dsp:spPr>
        <a:xfrm>
          <a:off x="2892316" y="1509240"/>
          <a:ext cx="1452212" cy="691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979"/>
              </a:lnTo>
              <a:lnTo>
                <a:pt x="1452212" y="470979"/>
              </a:lnTo>
              <a:lnTo>
                <a:pt x="1452212" y="691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BAEC3-79D4-4FDC-853F-A8DE4B5A3D9E}">
      <dsp:nvSpPr>
        <dsp:cNvPr id="0" name=""/>
        <dsp:cNvSpPr/>
      </dsp:nvSpPr>
      <dsp:spPr>
        <a:xfrm>
          <a:off x="1440103" y="1509240"/>
          <a:ext cx="1452212" cy="691121"/>
        </a:xfrm>
        <a:custGeom>
          <a:avLst/>
          <a:gdLst/>
          <a:ahLst/>
          <a:cxnLst/>
          <a:rect l="0" t="0" r="0" b="0"/>
          <a:pathLst>
            <a:path>
              <a:moveTo>
                <a:pt x="1452212" y="0"/>
              </a:moveTo>
              <a:lnTo>
                <a:pt x="1452212" y="470979"/>
              </a:lnTo>
              <a:lnTo>
                <a:pt x="0" y="470979"/>
              </a:lnTo>
              <a:lnTo>
                <a:pt x="0" y="691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0A577-3EFF-4C74-A57B-E56FC8807C4C}">
      <dsp:nvSpPr>
        <dsp:cNvPr id="0" name=""/>
        <dsp:cNvSpPr/>
      </dsp:nvSpPr>
      <dsp:spPr>
        <a:xfrm>
          <a:off x="1704142" y="259"/>
          <a:ext cx="2376348" cy="15089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8A6AB9DF-89B1-4DD5-A4EA-F2E91E39FE36}">
      <dsp:nvSpPr>
        <dsp:cNvPr id="0" name=""/>
        <dsp:cNvSpPr/>
      </dsp:nvSpPr>
      <dsp:spPr>
        <a:xfrm>
          <a:off x="1968181" y="251096"/>
          <a:ext cx="2376348" cy="1508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2100" b="1" kern="1200" dirty="0" smtClean="0">
              <a:solidFill>
                <a:schemeClr val="accent2">
                  <a:lumMod val="75000"/>
                </a:schemeClr>
              </a:solidFill>
            </a:rPr>
            <a:t>Виды локальных актов образовательного учреждения</a:t>
          </a:r>
          <a:endParaRPr lang="ru-RU" sz="21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012378" y="295293"/>
        <a:ext cx="2287954" cy="1420587"/>
      </dsp:txXfrm>
    </dsp:sp>
    <dsp:sp modelId="{87A9C20B-0649-4C19-ABA9-08C3393C53BA}">
      <dsp:nvSpPr>
        <dsp:cNvPr id="0" name=""/>
        <dsp:cNvSpPr/>
      </dsp:nvSpPr>
      <dsp:spPr>
        <a:xfrm>
          <a:off x="251929" y="2200362"/>
          <a:ext cx="2376348" cy="15089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F556FC98-392B-4CC7-A50D-4DDFE28110FD}">
      <dsp:nvSpPr>
        <dsp:cNvPr id="0" name=""/>
        <dsp:cNvSpPr/>
      </dsp:nvSpPr>
      <dsp:spPr>
        <a:xfrm>
          <a:off x="515968" y="2451199"/>
          <a:ext cx="2376348" cy="1508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2100" b="1" kern="1200" dirty="0" smtClean="0">
              <a:solidFill>
                <a:schemeClr val="accent2">
                  <a:lumMod val="75000"/>
                </a:schemeClr>
              </a:solidFill>
            </a:rPr>
            <a:t>Локальный нормативный акт </a:t>
          </a:r>
          <a:endParaRPr lang="ru-RU" sz="21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60165" y="2495396"/>
        <a:ext cx="2287954" cy="1420587"/>
      </dsp:txXfrm>
    </dsp:sp>
    <dsp:sp modelId="{885CD199-3C56-49C5-AD83-4A561F57FD5B}">
      <dsp:nvSpPr>
        <dsp:cNvPr id="0" name=""/>
        <dsp:cNvSpPr/>
      </dsp:nvSpPr>
      <dsp:spPr>
        <a:xfrm>
          <a:off x="3156355" y="2200362"/>
          <a:ext cx="2376348" cy="15089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11ACD631-473A-4897-88DE-1A57D367B22D}">
      <dsp:nvSpPr>
        <dsp:cNvPr id="0" name=""/>
        <dsp:cNvSpPr/>
      </dsp:nvSpPr>
      <dsp:spPr>
        <a:xfrm>
          <a:off x="3420394" y="2451199"/>
          <a:ext cx="2376348" cy="1508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2100" b="1" kern="1200" dirty="0" smtClean="0">
              <a:solidFill>
                <a:schemeClr val="accent2">
                  <a:lumMod val="75000"/>
                </a:schemeClr>
              </a:solidFill>
            </a:rPr>
            <a:t>Индивидуальные локальные акты</a:t>
          </a:r>
          <a:endParaRPr lang="ru-RU" sz="21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64591" y="2495396"/>
        <a:ext cx="2287954" cy="1420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3D24E-588E-4C17-AB0D-C527897F83BE}">
      <dsp:nvSpPr>
        <dsp:cNvPr id="0" name=""/>
        <dsp:cNvSpPr/>
      </dsp:nvSpPr>
      <dsp:spPr>
        <a:xfrm>
          <a:off x="799" y="168513"/>
          <a:ext cx="3119584" cy="1871750"/>
        </a:xfrm>
        <a:prstGeom prst="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2800" b="0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Законность </a:t>
          </a:r>
          <a:endParaRPr lang="ru-RU" sz="2800" b="0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>
        <a:off x="799" y="168513"/>
        <a:ext cx="3119584" cy="1871750"/>
      </dsp:txXfrm>
    </dsp:sp>
    <dsp:sp modelId="{1D329260-F391-4723-A6B5-04AE87BE5797}">
      <dsp:nvSpPr>
        <dsp:cNvPr id="0" name=""/>
        <dsp:cNvSpPr/>
      </dsp:nvSpPr>
      <dsp:spPr>
        <a:xfrm>
          <a:off x="3432343" y="168513"/>
          <a:ext cx="3119584" cy="1871750"/>
        </a:xfrm>
        <a:prstGeom prst="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2800" b="0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Обусловленность</a:t>
          </a:r>
          <a:endParaRPr lang="ru-RU" sz="2800" b="0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>
        <a:off x="3432343" y="168513"/>
        <a:ext cx="3119584" cy="1871750"/>
      </dsp:txXfrm>
    </dsp:sp>
    <dsp:sp modelId="{BE6400D1-90BA-4DAF-9D1A-4DEB88FF2073}">
      <dsp:nvSpPr>
        <dsp:cNvPr id="0" name=""/>
        <dsp:cNvSpPr/>
      </dsp:nvSpPr>
      <dsp:spPr>
        <a:xfrm>
          <a:off x="0" y="2358531"/>
          <a:ext cx="3119584" cy="1871750"/>
        </a:xfrm>
        <a:prstGeom prst="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2800" b="0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Демократизм </a:t>
          </a:r>
          <a:endParaRPr lang="ru-RU" sz="2800" b="0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>
        <a:off x="0" y="2358531"/>
        <a:ext cx="3119584" cy="1871750"/>
      </dsp:txXfrm>
    </dsp:sp>
    <dsp:sp modelId="{45CB372C-C194-4601-931F-31ADB8FF2B94}">
      <dsp:nvSpPr>
        <dsp:cNvPr id="0" name=""/>
        <dsp:cNvSpPr/>
      </dsp:nvSpPr>
      <dsp:spPr>
        <a:xfrm>
          <a:off x="3433143" y="2332401"/>
          <a:ext cx="3119584" cy="1871750"/>
        </a:xfrm>
        <a:prstGeom prst="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2800" b="0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Системность</a:t>
          </a:r>
          <a:endParaRPr lang="ru-RU" sz="2800" b="0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>
        <a:off x="3433143" y="2332401"/>
        <a:ext cx="3119584" cy="1871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46853-06B9-4031-A66A-E4B67E2E6032}">
      <dsp:nvSpPr>
        <dsp:cNvPr id="0" name=""/>
        <dsp:cNvSpPr/>
      </dsp:nvSpPr>
      <dsp:spPr>
        <a:xfrm>
          <a:off x="0" y="498331"/>
          <a:ext cx="5004035" cy="453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6742A65-D798-4F4A-BB0F-3471E6E3689C}">
      <dsp:nvSpPr>
        <dsp:cNvPr id="0" name=""/>
        <dsp:cNvSpPr/>
      </dsp:nvSpPr>
      <dsp:spPr>
        <a:xfrm>
          <a:off x="342166" y="34805"/>
          <a:ext cx="4381346" cy="759536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3830" tIns="0" rIns="14383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Медицинские показания</a:t>
          </a:r>
          <a:endParaRPr lang="ru-RU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79243" y="71882"/>
        <a:ext cx="4307192" cy="685382"/>
      </dsp:txXfrm>
    </dsp:sp>
    <dsp:sp modelId="{C3C752AD-CAE4-4299-BAEF-AEEE7B34B856}">
      <dsp:nvSpPr>
        <dsp:cNvPr id="0" name=""/>
        <dsp:cNvSpPr/>
      </dsp:nvSpPr>
      <dsp:spPr>
        <a:xfrm>
          <a:off x="0" y="1436185"/>
          <a:ext cx="5004035" cy="453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C11F511-49B3-43A3-8582-13ABEAE5A434}">
      <dsp:nvSpPr>
        <dsp:cNvPr id="0" name=""/>
        <dsp:cNvSpPr/>
      </dsp:nvSpPr>
      <dsp:spPr>
        <a:xfrm>
          <a:off x="289926" y="1021453"/>
          <a:ext cx="4381346" cy="652733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3830" tIns="0" rIns="14383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Заявление и анкетирование родителей</a:t>
          </a:r>
        </a:p>
      </dsp:txBody>
      <dsp:txXfrm>
        <a:off x="321790" y="1053317"/>
        <a:ext cx="4317618" cy="589005"/>
      </dsp:txXfrm>
    </dsp:sp>
    <dsp:sp modelId="{BC7D089E-B415-4EBF-B136-5648BA256923}">
      <dsp:nvSpPr>
        <dsp:cNvPr id="0" name=""/>
        <dsp:cNvSpPr/>
      </dsp:nvSpPr>
      <dsp:spPr>
        <a:xfrm>
          <a:off x="0" y="2229444"/>
          <a:ext cx="5004035" cy="453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49887AF-E1CC-4821-8759-80A74231D2F9}">
      <dsp:nvSpPr>
        <dsp:cNvPr id="0" name=""/>
        <dsp:cNvSpPr/>
      </dsp:nvSpPr>
      <dsp:spPr>
        <a:xfrm>
          <a:off x="256852" y="1976490"/>
          <a:ext cx="4381346" cy="508139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3830" tIns="0" rIns="14383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Оформление договора</a:t>
          </a:r>
        </a:p>
      </dsp:txBody>
      <dsp:txXfrm>
        <a:off x="281657" y="2001295"/>
        <a:ext cx="4331736" cy="458529"/>
      </dsp:txXfrm>
    </dsp:sp>
    <dsp:sp modelId="{2CCD19C4-21F7-4F96-8666-471CE8448DF8}">
      <dsp:nvSpPr>
        <dsp:cNvPr id="0" name=""/>
        <dsp:cNvSpPr/>
      </dsp:nvSpPr>
      <dsp:spPr>
        <a:xfrm>
          <a:off x="0" y="3045924"/>
          <a:ext cx="5004035" cy="453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BC165B2-643F-4002-9BE5-F187E788D110}">
      <dsp:nvSpPr>
        <dsp:cNvPr id="0" name=""/>
        <dsp:cNvSpPr/>
      </dsp:nvSpPr>
      <dsp:spPr>
        <a:xfrm>
          <a:off x="321063" y="2804485"/>
          <a:ext cx="4381346" cy="531360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3830" tIns="0" rIns="14383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Составление ИОТ</a:t>
          </a:r>
        </a:p>
      </dsp:txBody>
      <dsp:txXfrm>
        <a:off x="347002" y="2830424"/>
        <a:ext cx="4329468" cy="479482"/>
      </dsp:txXfrm>
    </dsp:sp>
    <dsp:sp modelId="{0E721704-4BF5-468E-AA93-16A59AF1079E}">
      <dsp:nvSpPr>
        <dsp:cNvPr id="0" name=""/>
        <dsp:cNvSpPr/>
      </dsp:nvSpPr>
      <dsp:spPr>
        <a:xfrm>
          <a:off x="0" y="3862404"/>
          <a:ext cx="5004035" cy="453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2D4968F-8930-46A2-ABFD-F49105691C33}">
      <dsp:nvSpPr>
        <dsp:cNvPr id="0" name=""/>
        <dsp:cNvSpPr/>
      </dsp:nvSpPr>
      <dsp:spPr>
        <a:xfrm>
          <a:off x="271804" y="3610173"/>
          <a:ext cx="4381346" cy="531360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3830" tIns="0" rIns="14383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Правила  зачисления и отчисления</a:t>
          </a:r>
        </a:p>
      </dsp:txBody>
      <dsp:txXfrm>
        <a:off x="297743" y="3636112"/>
        <a:ext cx="4329468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DF400-9FBB-4ED3-BCE8-623F81916139}">
      <dsp:nvSpPr>
        <dsp:cNvPr id="0" name=""/>
        <dsp:cNvSpPr/>
      </dsp:nvSpPr>
      <dsp:spPr>
        <a:xfrm>
          <a:off x="2887191" y="1795774"/>
          <a:ext cx="2653435" cy="207741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noFill/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988602" y="1897185"/>
        <a:ext cx="2450613" cy="1874595"/>
      </dsp:txXfrm>
    </dsp:sp>
    <dsp:sp modelId="{9AB6486A-C31F-4EF7-AAD9-51E40789D9FF}">
      <dsp:nvSpPr>
        <dsp:cNvPr id="0" name=""/>
        <dsp:cNvSpPr/>
      </dsp:nvSpPr>
      <dsp:spPr>
        <a:xfrm rot="16233299">
          <a:off x="4182981" y="1754386"/>
          <a:ext cx="827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78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EB0F5-EC64-4EED-92B7-16CB907EDC09}">
      <dsp:nvSpPr>
        <dsp:cNvPr id="0" name=""/>
        <dsp:cNvSpPr/>
      </dsp:nvSpPr>
      <dsp:spPr>
        <a:xfrm>
          <a:off x="2966985" y="-115280"/>
          <a:ext cx="2533283" cy="1828278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Должностные инструкции педагогического работника, ответственного за внедрение ДО</a:t>
          </a:r>
          <a:endParaRPr lang="ru-RU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056234" y="-26031"/>
        <a:ext cx="2354785" cy="1649780"/>
      </dsp:txXfrm>
    </dsp:sp>
    <dsp:sp modelId="{2F6B60CE-3361-4DE2-9AD1-E990A5420058}">
      <dsp:nvSpPr>
        <dsp:cNvPr id="0" name=""/>
        <dsp:cNvSpPr/>
      </dsp:nvSpPr>
      <dsp:spPr>
        <a:xfrm rot="20566633">
          <a:off x="5537153" y="2400279"/>
          <a:ext cx="1549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9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0F29E-1C91-4766-ACB2-7763317F5F7C}">
      <dsp:nvSpPr>
        <dsp:cNvPr id="0" name=""/>
        <dsp:cNvSpPr/>
      </dsp:nvSpPr>
      <dsp:spPr>
        <a:xfrm>
          <a:off x="5688626" y="1212251"/>
          <a:ext cx="2515471" cy="1550411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Приказ « Об утверждения графика внутрифирменного обучения педагогов»</a:t>
          </a:r>
          <a:endParaRPr lang="ru-RU" sz="1800" kern="1200" dirty="0">
            <a:solidFill>
              <a:schemeClr val="accent2">
                <a:lumMod val="75000"/>
              </a:schemeClr>
            </a:solidFill>
            <a:latin typeface="Arial Unicode MS"/>
            <a:ea typeface="Arial Unicode MS"/>
            <a:cs typeface="Arial Unicode MS"/>
          </a:endParaRPr>
        </a:p>
      </dsp:txBody>
      <dsp:txXfrm>
        <a:off x="5764311" y="1287936"/>
        <a:ext cx="2364101" cy="1399041"/>
      </dsp:txXfrm>
    </dsp:sp>
    <dsp:sp modelId="{1C99C81A-09FB-409D-9965-0A044B516B51}">
      <dsp:nvSpPr>
        <dsp:cNvPr id="0" name=""/>
        <dsp:cNvSpPr/>
      </dsp:nvSpPr>
      <dsp:spPr>
        <a:xfrm rot="1519626">
          <a:off x="5539723" y="3466410"/>
          <a:ext cx="188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BBF71-FA60-49C4-B9BE-73363557687F}">
      <dsp:nvSpPr>
        <dsp:cNvPr id="0" name=""/>
        <dsp:cNvSpPr/>
      </dsp:nvSpPr>
      <dsp:spPr>
        <a:xfrm>
          <a:off x="5557624" y="3444485"/>
          <a:ext cx="2795303" cy="1374846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Приказ «О назначении учителя дистанционного обучения.» </a:t>
          </a:r>
          <a:endParaRPr lang="ru-RU" sz="1800" kern="1200" dirty="0">
            <a:solidFill>
              <a:schemeClr val="accent2">
                <a:lumMod val="75000"/>
              </a:schemeClr>
            </a:solidFill>
            <a:latin typeface="Arial Unicode MS"/>
            <a:ea typeface="Arial Unicode MS"/>
            <a:cs typeface="Arial Unicode MS"/>
          </a:endParaRPr>
        </a:p>
      </dsp:txBody>
      <dsp:txXfrm>
        <a:off x="5624738" y="3511599"/>
        <a:ext cx="2661075" cy="1240618"/>
      </dsp:txXfrm>
    </dsp:sp>
    <dsp:sp modelId="{1D636BA8-4BA5-440D-98F3-490537DFC4ED}">
      <dsp:nvSpPr>
        <dsp:cNvPr id="0" name=""/>
        <dsp:cNvSpPr/>
      </dsp:nvSpPr>
      <dsp:spPr>
        <a:xfrm rot="5581067">
          <a:off x="3815821" y="4198898"/>
          <a:ext cx="6523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23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2946B-F717-4B92-A712-31B77AB91E6C}">
      <dsp:nvSpPr>
        <dsp:cNvPr id="0" name=""/>
        <dsp:cNvSpPr/>
      </dsp:nvSpPr>
      <dsp:spPr>
        <a:xfrm>
          <a:off x="2880323" y="4524603"/>
          <a:ext cx="2420401" cy="1300635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Должностные инструкции учителя дистанционного обучения</a:t>
          </a:r>
        </a:p>
      </dsp:txBody>
      <dsp:txXfrm>
        <a:off x="2943815" y="4588095"/>
        <a:ext cx="2293417" cy="1173651"/>
      </dsp:txXfrm>
    </dsp:sp>
    <dsp:sp modelId="{EBE81ABE-90EF-45B3-9342-F51646BC1B3C}">
      <dsp:nvSpPr>
        <dsp:cNvPr id="0" name=""/>
        <dsp:cNvSpPr/>
      </dsp:nvSpPr>
      <dsp:spPr>
        <a:xfrm rot="9303490">
          <a:off x="2665138" y="3500613"/>
          <a:ext cx="2329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9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4F86C-077A-43E4-82C9-4F53AF53E6A5}">
      <dsp:nvSpPr>
        <dsp:cNvPr id="0" name=""/>
        <dsp:cNvSpPr/>
      </dsp:nvSpPr>
      <dsp:spPr>
        <a:xfrm>
          <a:off x="504051" y="3440930"/>
          <a:ext cx="2171947" cy="1227698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Положение о мониторинге</a:t>
          </a:r>
        </a:p>
      </dsp:txBody>
      <dsp:txXfrm>
        <a:off x="563982" y="3500861"/>
        <a:ext cx="2052085" cy="1107836"/>
      </dsp:txXfrm>
    </dsp:sp>
    <dsp:sp modelId="{AB96A54A-764F-4FB9-8F60-D8515826E9CC}">
      <dsp:nvSpPr>
        <dsp:cNvPr id="0" name=""/>
        <dsp:cNvSpPr/>
      </dsp:nvSpPr>
      <dsp:spPr>
        <a:xfrm rot="11751161">
          <a:off x="2856261" y="2453436"/>
          <a:ext cx="315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1B16D-1DFB-4A8C-8553-ADD347C2BE00}">
      <dsp:nvSpPr>
        <dsp:cNvPr id="0" name=""/>
        <dsp:cNvSpPr/>
      </dsp:nvSpPr>
      <dsp:spPr>
        <a:xfrm>
          <a:off x="144019" y="1284258"/>
          <a:ext cx="2712841" cy="1559390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Договор безвозмездного пользования  оборудованием для ДО</a:t>
          </a:r>
        </a:p>
      </dsp:txBody>
      <dsp:txXfrm>
        <a:off x="220142" y="1360381"/>
        <a:ext cx="2560595" cy="14071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D395B-181B-434D-A8F2-6EC72D16B743}">
      <dsp:nvSpPr>
        <dsp:cNvPr id="0" name=""/>
        <dsp:cNvSpPr/>
      </dsp:nvSpPr>
      <dsp:spPr>
        <a:xfrm rot="5400000">
          <a:off x="-231819" y="232722"/>
          <a:ext cx="1545464" cy="108182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" y="541816"/>
        <a:ext cx="1081825" cy="463639"/>
      </dsp:txXfrm>
    </dsp:sp>
    <dsp:sp modelId="{ED073F12-CD8C-4092-92A8-B254FAD8BC22}">
      <dsp:nvSpPr>
        <dsp:cNvPr id="0" name=""/>
        <dsp:cNvSpPr/>
      </dsp:nvSpPr>
      <dsp:spPr>
        <a:xfrm rot="5400000">
          <a:off x="3351004" y="-2268276"/>
          <a:ext cx="1004552" cy="554291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Приказ «О зачислении учащихся на обучение с использованием дистанционных технологий.» </a:t>
          </a:r>
          <a:endParaRPr lang="ru-RU" sz="1700" kern="1200" dirty="0"/>
        </a:p>
      </dsp:txBody>
      <dsp:txXfrm rot="-5400000">
        <a:off x="1081825" y="49941"/>
        <a:ext cx="5493872" cy="906476"/>
      </dsp:txXfrm>
    </dsp:sp>
    <dsp:sp modelId="{19A7EDF4-4BD3-4B0F-A3C4-D3ADAB80783F}">
      <dsp:nvSpPr>
        <dsp:cNvPr id="0" name=""/>
        <dsp:cNvSpPr/>
      </dsp:nvSpPr>
      <dsp:spPr>
        <a:xfrm rot="5400000">
          <a:off x="-231819" y="1583323"/>
          <a:ext cx="1545464" cy="108182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" y="1892417"/>
        <a:ext cx="1081825" cy="463639"/>
      </dsp:txXfrm>
    </dsp:sp>
    <dsp:sp modelId="{E5FD38B2-2EB9-44A3-834F-6F1B76096FEC}">
      <dsp:nvSpPr>
        <dsp:cNvPr id="0" name=""/>
        <dsp:cNvSpPr/>
      </dsp:nvSpPr>
      <dsp:spPr>
        <a:xfrm rot="5400000">
          <a:off x="3351004" y="-917675"/>
          <a:ext cx="1004552" cy="554291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«Договор она  организацию обучения  посредством дистанционных технологий с    применением средств компьютерной техники и связи»</a:t>
          </a:r>
          <a:endParaRPr lang="ru-RU" sz="1700" kern="1200" dirty="0"/>
        </a:p>
      </dsp:txBody>
      <dsp:txXfrm rot="-5400000">
        <a:off x="1081825" y="1400542"/>
        <a:ext cx="5493872" cy="906476"/>
      </dsp:txXfrm>
    </dsp:sp>
    <dsp:sp modelId="{96DA0A4A-9679-49A2-B5E7-3B8B1465765A}">
      <dsp:nvSpPr>
        <dsp:cNvPr id="0" name=""/>
        <dsp:cNvSpPr/>
      </dsp:nvSpPr>
      <dsp:spPr>
        <a:xfrm rot="5400000">
          <a:off x="-231819" y="2933923"/>
          <a:ext cx="1545464" cy="108182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endParaRPr lang="ru-RU" sz="3200" kern="1200" dirty="0"/>
        </a:p>
      </dsp:txBody>
      <dsp:txXfrm rot="-5400000">
        <a:off x="1" y="3243017"/>
        <a:ext cx="1081825" cy="463639"/>
      </dsp:txXfrm>
    </dsp:sp>
    <dsp:sp modelId="{9BF9C8B5-B427-414A-890C-5D0FDFF087F4}">
      <dsp:nvSpPr>
        <dsp:cNvPr id="0" name=""/>
        <dsp:cNvSpPr/>
      </dsp:nvSpPr>
      <dsp:spPr>
        <a:xfrm rot="5400000">
          <a:off x="3351004" y="432924"/>
          <a:ext cx="1004552" cy="554291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rPr>
            <a:t>«Договор безвозмездного  временного пользования оборудованием для ДО»</a:t>
          </a:r>
          <a:endParaRPr lang="ru-RU" sz="1700" kern="1200" dirty="0"/>
        </a:p>
      </dsp:txBody>
      <dsp:txXfrm rot="-5400000">
        <a:off x="1081825" y="2751141"/>
        <a:ext cx="5493872" cy="906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F40B-BC72-49AC-B537-54217CD21379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1FE1C-27F4-4FE0-8CC7-92927907A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0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8F6501-4316-4A52-B736-0BB60E018394}" type="slidenum">
              <a:rPr lang="ru-RU" altLang="ru-RU" sz="1200">
                <a:solidFill>
                  <a:prstClr val="black"/>
                </a:solidFill>
              </a:rPr>
              <a:pPr eaLnBrk="1" hangingPunct="1"/>
              <a:t>1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FE1C-27F4-4FE0-8CC7-92927907A3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24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FE1C-27F4-4FE0-8CC7-92927907A3B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76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FE1C-27F4-4FE0-8CC7-92927907A3B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12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FE1C-27F4-4FE0-8CC7-92927907A3B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23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FE1C-27F4-4FE0-8CC7-92927907A3B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5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FE1C-27F4-4FE0-8CC7-92927907A3B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2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FE1C-27F4-4FE0-8CC7-92927907A3B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9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Реализация </a:t>
            </a:r>
            <a:r>
              <a:rPr lang="ru-RU" sz="1600" baseline="0" dirty="0" smtClean="0"/>
              <a:t> Дистанционного обучения </a:t>
            </a:r>
            <a:r>
              <a:rPr lang="ru-RU" sz="1600" dirty="0" smtClean="0"/>
              <a:t>предусматривает существенное  изменение существующей нормативной базы реализации образовательной программы. Необходимо проектирование ряда локальных актов регламентирующих использование дистанционных образовательных технологий на уровне образовательной организации.</a:t>
            </a:r>
          </a:p>
          <a:p>
            <a:r>
              <a:rPr lang="ru-RU" sz="1600" dirty="0" smtClean="0"/>
              <a:t>	Необходимым элементом также является актуализация образовательной программы, с учетом использования </a:t>
            </a:r>
            <a:r>
              <a:rPr lang="ru-RU" sz="1600" dirty="0" err="1" smtClean="0"/>
              <a:t>Дистанц</a:t>
            </a:r>
            <a:r>
              <a:rPr lang="ru-RU" sz="1600" dirty="0" smtClean="0"/>
              <a:t> Образов Технологий и Электр Средств Обучения в практике образовательного процесса.</a:t>
            </a:r>
          </a:p>
          <a:p>
            <a:r>
              <a:rPr lang="ru-RU" sz="1600" dirty="0" smtClean="0"/>
              <a:t>Все локальные документы можно дифференцировать по значению</a:t>
            </a:r>
            <a:r>
              <a:rPr lang="ru-RU" sz="1600" baseline="0" dirty="0" smtClean="0"/>
              <a:t> в управлении образовательным процессом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FE1C-27F4-4FE0-8CC7-92927907A3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1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FE1C-27F4-4FE0-8CC7-92927907A3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4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FE1C-27F4-4FE0-8CC7-92927907A3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3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ja-JP" sz="1600" dirty="0">
              <a:solidFill>
                <a:srgbClr val="42303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FE1C-27F4-4FE0-8CC7-92927907A3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49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600" dirty="0" smtClean="0">
              <a:latin typeface="Times New Roman"/>
              <a:ea typeface="Arial Unicode MS"/>
              <a:cs typeface="Arial Unicode M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FE1C-27F4-4FE0-8CC7-92927907A3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4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FE1C-27F4-4FE0-8CC7-92927907A3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4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FE1C-27F4-4FE0-8CC7-92927907A3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25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FE1C-27F4-4FE0-8CC7-92927907A3B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5BE0E80-E089-4248-9A04-E3CEF59DAA3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A3C77-991F-430B-BE29-BD39E5DF334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C99D2-47B7-4FD6-96DA-0E99277D12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BC82FD7-A601-4AD7-B50A-A635FC8E48B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E5395-5C1B-47DB-9EE2-7E37B6DABC3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18A9C-78BB-402C-9429-8C758AD3B1E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D8B2A39-45EF-46C1-B38E-1753796543B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4B9BC-DC0F-42B6-8E91-ABA1410D8A7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08AEB-CCAF-4CCE-BECA-6F8EC0BF623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D3F52-29DD-46E0-9371-B44004FB454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2379C-DA19-4367-B5B1-4DAE85E8830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E7FF04-1A51-4807-ADCA-634FD6FB9DE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89806" y="404664"/>
            <a:ext cx="76706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ja-JP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Локальные акты образовательного </a:t>
            </a:r>
            <a:r>
              <a:rPr lang="ru-RU" altLang="ja-JP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по внедрению дистанционного обучения</a:t>
            </a:r>
            <a:endParaRPr lang="ru-RU" altLang="ja-JP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6081627"/>
            <a:ext cx="199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2017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2" y="2636912"/>
            <a:ext cx="7598618" cy="253287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6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0080" cy="1512168"/>
          </a:xfrm>
        </p:spPr>
        <p:txBody>
          <a:bodyPr>
            <a:normAutofit/>
          </a:bodyPr>
          <a:lstStyle/>
          <a:p>
            <a:pPr algn="ctr" fontAlgn="base">
              <a:spcAft>
                <a:spcPts val="0"/>
              </a:spcAft>
              <a:tabLst>
                <a:tab pos="180340" algn="l"/>
              </a:tabLs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Приказ «Об обеспечении эффективной контент-фильтрации»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675819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4176464" cy="25202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173038" indent="0">
              <a:buNone/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 от доступа к интернет –сайтам , содержащим материалы и 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несовместимую с задачами образования и воспитания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5454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Положение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 формировании 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ндивидуальной образовательной траектории»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01.png"/>
          <p:cNvPicPr>
            <a:picLocks noGrp="1"/>
          </p:cNvPicPr>
          <p:nvPr>
            <p:ph idx="1"/>
          </p:nvPr>
        </p:nvPicPr>
        <p:blipFill>
          <a:blip r:embed="rId3" cstate="print"/>
          <a:srcRect l="16590" t="12905" r="14006" b="15924"/>
          <a:stretch>
            <a:fillRect/>
          </a:stretch>
        </p:blipFill>
        <p:spPr>
          <a:xfrm>
            <a:off x="683568" y="1628800"/>
            <a:ext cx="3816424" cy="3240360"/>
          </a:xfrm>
          <a:prstGeom prst="round2DiagRect">
            <a:avLst>
              <a:gd name="adj1" fmla="val 16667"/>
              <a:gd name="adj2" fmla="val 10075"/>
            </a:avLst>
          </a:prstGeom>
          <a:ln/>
          <a:effectLst>
            <a:outerShdw blurRad="292100" dist="139700" dir="2700000" algn="ctr" rotWithShape="0">
              <a:prstClr val="black">
                <a:alpha val="62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image02.png"/>
          <p:cNvPicPr/>
          <p:nvPr/>
        </p:nvPicPr>
        <p:blipFill>
          <a:blip r:embed="rId4" cstate="print"/>
          <a:srcRect l="20298" t="10603" r="13582" b="9072"/>
          <a:stretch>
            <a:fillRect/>
          </a:stretch>
        </p:blipFill>
        <p:spPr>
          <a:xfrm>
            <a:off x="5004048" y="1556792"/>
            <a:ext cx="3849259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92100" dist="139700" dir="8100000" algn="ctr" rotWithShape="0">
              <a:prstClr val="black">
                <a:alpha val="62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76188" y="5044449"/>
            <a:ext cx="619268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Общие положения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Реализация ИОТ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Этапы проектирования ИОТ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Формы согласования и утверждения ИОТ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8424936" cy="1008112"/>
          </a:xfrm>
        </p:spPr>
        <p:txBody>
          <a:bodyPr>
            <a:normAutofit fontScale="90000"/>
          </a:bodyPr>
          <a:lstStyle/>
          <a:p>
            <a:pPr marL="342900" lvl="0" indent="-342900" algn="ctr" fontAlgn="base">
              <a:spcBef>
                <a:spcPct val="20000"/>
              </a:spcBef>
              <a:tabLst>
                <a:tab pos="180340" algn="l"/>
              </a:tabLst>
            </a:pP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Arial Unicode MS"/>
              </a:rPr>
              <a:t>Порядок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Arial Unicode MS"/>
              </a:rPr>
              <a:t>приёма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Arial Unicode MS"/>
              </a:rPr>
              <a:t/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Arial Unicode MS"/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Arial Unicode MS"/>
              </a:rPr>
              <a:t>на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Arial Unicode MS"/>
              </a:rPr>
              <a:t>дистанционное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Arial Unicode MS"/>
              </a:rPr>
              <a:t>обучение</a:t>
            </a:r>
            <a:endParaRPr lang="ru-RU" sz="3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82184210"/>
              </p:ext>
            </p:extLst>
          </p:nvPr>
        </p:nvGraphicFramePr>
        <p:xfrm>
          <a:off x="107504" y="1412776"/>
          <a:ext cx="54360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8834" y="1844824"/>
            <a:ext cx="3689133" cy="3672408"/>
          </a:xfrm>
          <a:prstGeom prst="ellipse">
            <a:avLst/>
          </a:prstGeom>
          <a:ln>
            <a:noFill/>
          </a:ln>
          <a:effectLst>
            <a:glow rad="127000">
              <a:schemeClr val="accent1"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85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>
            <a:noAutofit/>
          </a:bodyPr>
          <a:lstStyle/>
          <a:p>
            <a:pPr marL="342900" lvl="0" indent="-342900" algn="ctr" fontAlgn="base">
              <a:spcBef>
                <a:spcPct val="20000"/>
              </a:spcBef>
              <a:tabLst>
                <a:tab pos="180340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Положение «об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экспертной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группе»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4239083"/>
            <a:ext cx="3960440" cy="2246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7413" r="4320" b="7033"/>
          <a:stretch/>
        </p:blipFill>
        <p:spPr bwMode="auto">
          <a:xfrm>
            <a:off x="5493099" y="1268760"/>
            <a:ext cx="3375213" cy="264907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71" y="4365104"/>
            <a:ext cx="3375213" cy="199472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1268760"/>
            <a:ext cx="4176464" cy="2649072"/>
          </a:xfrm>
          <a:prstGeom prst="round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Общие положения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Основные задачи деятельности экспертной группы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Порядок создания и организация работы экспертной группы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Ответственность экспертной группы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Документация 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отчётность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1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68677259"/>
              </p:ext>
            </p:extLst>
          </p:nvPr>
        </p:nvGraphicFramePr>
        <p:xfrm>
          <a:off x="467544" y="344551"/>
          <a:ext cx="8352928" cy="603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4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03954604"/>
              </p:ext>
            </p:extLst>
          </p:nvPr>
        </p:nvGraphicFramePr>
        <p:xfrm>
          <a:off x="2231740" y="260648"/>
          <a:ext cx="662473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Documents and Settings\Директор\Рабочий стол\Вебинар Матросова 24.11.17\Вебинар Матросова 24.11.17\bigstock-paper-family-in-hands-257545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5"/>
            <a:ext cx="2664296" cy="2626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39552" y="1268760"/>
            <a:ext cx="82809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ja-JP" sz="4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Спасибо за внимание!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7584" y="3284984"/>
            <a:ext cx="7704856" cy="309634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 подготовили и провели: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В.Н.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директора по УВР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Карюкина С.В.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 по УВР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Звягин М.Г.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№355 Московского района СПб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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+7(812) 388-02-77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/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4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17-55-10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@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school355@list.ru;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home.school355@gmail.com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7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PQuestion"/>
          <p:cNvSpPr>
            <a:spLocks noGrp="1" noChangeArrowheads="1"/>
          </p:cNvSpPr>
          <p:nvPr>
            <p:ph type="title"/>
          </p:nvPr>
        </p:nvSpPr>
        <p:spPr>
          <a:xfrm>
            <a:off x="179512" y="152400"/>
            <a:ext cx="8856984" cy="11163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 документов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09574514"/>
              </p:ext>
            </p:extLst>
          </p:nvPr>
        </p:nvGraphicFramePr>
        <p:xfrm>
          <a:off x="172784" y="1556792"/>
          <a:ext cx="8791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220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PQuestion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72344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признаки локальных актов образовательного учреждения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0335310"/>
              </p:ext>
            </p:extLst>
          </p:nvPr>
        </p:nvGraphicFramePr>
        <p:xfrm>
          <a:off x="539552" y="1412776"/>
          <a:ext cx="83529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009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PQuestion"/>
          <p:cNvSpPr>
            <a:spLocks noGrp="1" noChangeArrowheads="1"/>
          </p:cNvSpPr>
          <p:nvPr>
            <p:ph type="title"/>
          </p:nvPr>
        </p:nvSpPr>
        <p:spPr>
          <a:xfrm>
            <a:off x="571500" y="152400"/>
            <a:ext cx="8001000" cy="1044352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образовательного учреждения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95536" y="1193685"/>
            <a:ext cx="842493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ja-JP" sz="1800" b="1" dirty="0">
                <a:solidFill>
                  <a:schemeClr val="accent2">
                    <a:lumMod val="50000"/>
                  </a:schemeClr>
                </a:solidFill>
              </a:rPr>
              <a:t>Локальный акт образовательного учреждения</a:t>
            </a:r>
            <a:r>
              <a:rPr lang="ru-RU" altLang="ja-JP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ja-JP" sz="1800" dirty="0" smtClean="0">
                <a:solidFill>
                  <a:schemeClr val="accent2">
                    <a:lumMod val="50000"/>
                  </a:schemeClr>
                </a:solidFill>
              </a:rPr>
              <a:t>основан </a:t>
            </a:r>
            <a:r>
              <a:rPr lang="ru-RU" altLang="ja-JP" sz="1800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altLang="ja-JP" sz="1800" dirty="0" smtClean="0">
                <a:solidFill>
                  <a:schemeClr val="accent2">
                    <a:lumMod val="50000"/>
                  </a:schemeClr>
                </a:solidFill>
              </a:rPr>
              <a:t>законодательстве РФ. </a:t>
            </a:r>
            <a:r>
              <a:rPr lang="ru-RU" altLang="ja-JP" sz="1800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altLang="ja-JP" sz="1800" dirty="0" smtClean="0">
                <a:solidFill>
                  <a:schemeClr val="accent2">
                    <a:lumMod val="50000"/>
                  </a:schemeClr>
                </a:solidFill>
              </a:rPr>
              <a:t>фициальный </a:t>
            </a:r>
            <a:r>
              <a:rPr lang="ru-RU" altLang="ja-JP" sz="1800" dirty="0">
                <a:solidFill>
                  <a:schemeClr val="accent2">
                    <a:lumMod val="50000"/>
                  </a:schemeClr>
                </a:solidFill>
              </a:rPr>
              <a:t>правовой документ, принятый в установленном порядке компетентным органом управления образовательным учреждения и регулирующий отношения в рамках данного образовательного учреждения</a:t>
            </a:r>
            <a:r>
              <a:rPr lang="ru-RU" altLang="ja-JP" sz="1800" dirty="0">
                <a:solidFill>
                  <a:srgbClr val="423030"/>
                </a:solidFill>
              </a:rPr>
              <a:t>.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ja-JP" sz="1000" dirty="0">
              <a:solidFill>
                <a:srgbClr val="42303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93100879"/>
              </p:ext>
            </p:extLst>
          </p:nvPr>
        </p:nvGraphicFramePr>
        <p:xfrm>
          <a:off x="1763688" y="2420888"/>
          <a:ext cx="60486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427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PQuestion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712968" cy="1143000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разработки и принятия локальных актов образовательного учреждения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23258916"/>
              </p:ext>
            </p:extLst>
          </p:nvPr>
        </p:nvGraphicFramePr>
        <p:xfrm>
          <a:off x="1187624" y="1628800"/>
          <a:ext cx="65527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419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771800" y="4941168"/>
            <a:ext cx="3672408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298817" y="2636912"/>
            <a:ext cx="8640960" cy="2304256"/>
          </a:xfrm>
          <a:prstGeom prst="downArrowCallout">
            <a:avLst>
              <a:gd name="adj1" fmla="val 19848"/>
              <a:gd name="adj2" fmla="val 17273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Приказ «О внедрении организационно-технологической модели дистанционного обучения» </a:t>
            </a:r>
            <a:endParaRPr lang="ru-RU" sz="2400" b="1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251520" y="260648"/>
            <a:ext cx="8640960" cy="2376264"/>
          </a:xfrm>
          <a:prstGeom prst="downArrowCallout">
            <a:avLst>
              <a:gd name="adj1" fmla="val 19848"/>
              <a:gd name="adj2" fmla="val 17273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Приказ «О внедрении проекта дистанционного обучения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80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4" y="188640"/>
            <a:ext cx="885813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3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864096"/>
          </a:xfrm>
        </p:spPr>
        <p:txBody>
          <a:bodyPr>
            <a:noAutofit/>
          </a:bodyPr>
          <a:lstStyle/>
          <a:p>
            <a:pPr marL="228600" lvl="0" indent="-182880" algn="ctr">
              <a:spcBef>
                <a:spcPct val="20000"/>
              </a:spcBef>
              <a:tabLst>
                <a:tab pos="180340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rial Unicode MS"/>
              </a:rPr>
              <a:t>Комплект локальных актов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rial Unicode MS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rial Unicode MS"/>
              </a:rPr>
              <a:t>по дистанционному обучению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Arial Unicode M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136904" cy="54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180340" algn="l"/>
              </a:tabLst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endParaRP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Приказ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«О внедрении проекта дистанционного обучения»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Приказ «О внедрении организационно-технологической модели дистанционного обучения»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Приказ «О зачислении учащихся на обучение с использованием дистанционных технологий.»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Приказ «О назначении учителя дистанционного обучения.»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Приказ «О  проведении мониторинга»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Приказ «Об утверждения графика внутрифирменного обучения педагогов»</a:t>
            </a: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Приказ «Об обеспечении эффективной контент-фильтрации»</a:t>
            </a: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Положение «О порядке использования технологии дистанционного обучения»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Положение «О формировании ИОТ»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Arial Unicode MS"/>
              <a:cs typeface="Arial Unicode MS"/>
            </a:endParaRP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«Порядок приёма на дистанционное обучение»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«Положение об экспертной группе»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Должностные инструкции педагогического работника ответственного за внедрение дистанционного обучения.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Должностная инструкция учителя дистанционного обучения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«Договор она  организацию обучения  посредством дистанционных технологий с    применением средств компьютерной техники и связи»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457200" indent="-457200" fontAlgn="base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  <a:tabLst>
                <a:tab pos="180340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 Unicode MS"/>
                <a:cs typeface="Arial Unicode MS"/>
              </a:rPr>
              <a:t>«Договор безвозмездного  временного пользования оборудованием для ДО»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890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5"/>
            <a:ext cx="8964488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«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использования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дистанционного обучения»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4896544" cy="40324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</a:p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школы</a:t>
            </a:r>
          </a:p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условия и кадровые требования для организации образовательного процесса с использованием дистанционных технологий</a:t>
            </a:r>
          </a:p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с использованием дистанционных технологий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36912"/>
            <a:ext cx="3312368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coolSlant"/>
            <a:extrusionClr>
              <a:srgbClr val="000000"/>
            </a:extrusion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805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1063</TotalTime>
  <Words>576</Words>
  <Application>Microsoft Office PowerPoint</Application>
  <PresentationFormat>Экран (4:3)</PresentationFormat>
  <Paragraphs>112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Классификация  документов</vt:lpstr>
      <vt:lpstr>Ключевые признаки локальных актов образовательного учреждения</vt:lpstr>
      <vt:lpstr>Локальные акты образовательного учреждения</vt:lpstr>
      <vt:lpstr>Принципы разработки и принятия локальных актов образовательного учреждения</vt:lpstr>
      <vt:lpstr>Презентация PowerPoint</vt:lpstr>
      <vt:lpstr>Презентация PowerPoint</vt:lpstr>
      <vt:lpstr>Комплект локальных актов по дистанционному обучению</vt:lpstr>
      <vt:lpstr>Положение «О порядке использования технологии дистанционного обучения»</vt:lpstr>
      <vt:lpstr>Приказ «Об обеспечении эффективной контент-фильтрации»</vt:lpstr>
      <vt:lpstr>Положение  «О формировании индивидуальной образовательной траектории»  </vt:lpstr>
      <vt:lpstr>Порядок приёма  на дистанционное обучение</vt:lpstr>
      <vt:lpstr>Положение «об экспертной группе»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КВН</dc:creator>
  <cp:lastModifiedBy>Карюкина СВ</cp:lastModifiedBy>
  <cp:revision>83</cp:revision>
  <cp:lastPrinted>2017-11-22T10:26:45Z</cp:lastPrinted>
  <dcterms:created xsi:type="dcterms:W3CDTF">2017-11-16T09:46:21Z</dcterms:created>
  <dcterms:modified xsi:type="dcterms:W3CDTF">2017-11-23T09:34:45Z</dcterms:modified>
</cp:coreProperties>
</file>